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  <p:sldId id="263" r:id="rId7"/>
    <p:sldId id="259" r:id="rId8"/>
    <p:sldId id="266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141CDA-B8FC-4E97-B4B4-72E2CB304B90}" v="263" dt="2023-03-23T20:43: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1" autoAdjust="0"/>
    <p:restoredTop sz="94660"/>
  </p:normalViewPr>
  <p:slideViewPr>
    <p:cSldViewPr snapToGrid="0">
      <p:cViewPr varScale="1">
        <p:scale>
          <a:sx n="63" d="100"/>
          <a:sy n="63" d="100"/>
        </p:scale>
        <p:origin x="5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3FA34F-6920-46B3-9CF9-C19F5C9AA0A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C11E1FD-E9B0-4805-BC24-F99C0138CA7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Requests for public records can be received and responded to electronically, via US Mail, or in person where possible.</a:t>
          </a:r>
        </a:p>
      </dgm:t>
    </dgm:pt>
    <dgm:pt modelId="{F6036EF0-E436-42E8-B456-9375D6C4E8A1}" type="parTrans" cxnId="{24A40006-4D3B-45E1-A5D5-C3EBBB1927A1}">
      <dgm:prSet/>
      <dgm:spPr/>
      <dgm:t>
        <a:bodyPr/>
        <a:lstStyle/>
        <a:p>
          <a:endParaRPr lang="en-US"/>
        </a:p>
      </dgm:t>
    </dgm:pt>
    <dgm:pt modelId="{D53607C6-5354-46A5-B1EA-41C9137FE0A6}" type="sibTrans" cxnId="{24A40006-4D3B-45E1-A5D5-C3EBBB1927A1}">
      <dgm:prSet/>
      <dgm:spPr/>
      <dgm:t>
        <a:bodyPr/>
        <a:lstStyle/>
        <a:p>
          <a:endParaRPr lang="en-US"/>
        </a:p>
      </dgm:t>
    </dgm:pt>
    <dgm:pt modelId="{AD065F16-CE34-4E93-A970-59709561298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Open records officers within each department monitor dedicated open records email inboxes for electronic requests.</a:t>
          </a:r>
        </a:p>
      </dgm:t>
    </dgm:pt>
    <dgm:pt modelId="{BE5A19F0-9C00-4F1D-B5A1-AD3B7F7FD33C}" type="parTrans" cxnId="{7771F2FF-3488-426C-8CD1-EEDDE509535C}">
      <dgm:prSet/>
      <dgm:spPr/>
      <dgm:t>
        <a:bodyPr/>
        <a:lstStyle/>
        <a:p>
          <a:endParaRPr lang="en-US"/>
        </a:p>
      </dgm:t>
    </dgm:pt>
    <dgm:pt modelId="{34168150-A53D-402D-8732-75E5647DF9FD}" type="sibTrans" cxnId="{7771F2FF-3488-426C-8CD1-EEDDE509535C}">
      <dgm:prSet/>
      <dgm:spPr/>
      <dgm:t>
        <a:bodyPr/>
        <a:lstStyle/>
        <a:p>
          <a:endParaRPr lang="en-US"/>
        </a:p>
      </dgm:t>
    </dgm:pt>
    <dgm:pt modelId="{6DE5D1BC-CD61-49D2-B5A5-EB60858C0B3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Open records management software will include an online portal for the submission of requests.</a:t>
          </a:r>
        </a:p>
      </dgm:t>
    </dgm:pt>
    <dgm:pt modelId="{D641CB0D-9FF2-4825-82BA-9CA93D68BA00}" type="parTrans" cxnId="{2AFCA7A1-566A-4FA5-81F0-D16F0611EC04}">
      <dgm:prSet/>
      <dgm:spPr/>
      <dgm:t>
        <a:bodyPr/>
        <a:lstStyle/>
        <a:p>
          <a:endParaRPr lang="en-US"/>
        </a:p>
      </dgm:t>
    </dgm:pt>
    <dgm:pt modelId="{CA62AA04-42B7-4089-9CA6-A6FAB1ED9D5C}" type="sibTrans" cxnId="{2AFCA7A1-566A-4FA5-81F0-D16F0611EC04}">
      <dgm:prSet/>
      <dgm:spPr/>
      <dgm:t>
        <a:bodyPr/>
        <a:lstStyle/>
        <a:p>
          <a:endParaRPr lang="en-US"/>
        </a:p>
      </dgm:t>
    </dgm:pt>
    <dgm:pt modelId="{EDAA599E-1383-49C7-870D-C8B0ECC4D3D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Transparency web page provides resources for individuals seeking records or in need of assistance with a request.</a:t>
          </a:r>
        </a:p>
      </dgm:t>
    </dgm:pt>
    <dgm:pt modelId="{D15CE18B-672C-4C1B-AEDF-78E39A19E4C9}" type="parTrans" cxnId="{A3C17A25-8011-49D1-A028-D03E6397CAEF}">
      <dgm:prSet/>
      <dgm:spPr/>
      <dgm:t>
        <a:bodyPr/>
        <a:lstStyle/>
        <a:p>
          <a:endParaRPr lang="en-US"/>
        </a:p>
      </dgm:t>
    </dgm:pt>
    <dgm:pt modelId="{03E99E34-6B7F-4A2F-A5E8-4BE20A9AAA3C}" type="sibTrans" cxnId="{A3C17A25-8011-49D1-A028-D03E6397CAEF}">
      <dgm:prSet/>
      <dgm:spPr/>
      <dgm:t>
        <a:bodyPr/>
        <a:lstStyle/>
        <a:p>
          <a:endParaRPr lang="en-US"/>
        </a:p>
      </dgm:t>
    </dgm:pt>
    <dgm:pt modelId="{34293117-FC89-4C68-A0D2-5B88929C0041}" type="pres">
      <dgm:prSet presAssocID="{673FA34F-6920-46B3-9CF9-C19F5C9AA0AE}" presName="root" presStyleCnt="0">
        <dgm:presLayoutVars>
          <dgm:dir/>
          <dgm:resizeHandles val="exact"/>
        </dgm:presLayoutVars>
      </dgm:prSet>
      <dgm:spPr/>
    </dgm:pt>
    <dgm:pt modelId="{AA90CF9C-0951-428D-9908-D461564835F2}" type="pres">
      <dgm:prSet presAssocID="{EC11E1FD-E9B0-4805-BC24-F99C0138CA79}" presName="compNode" presStyleCnt="0"/>
      <dgm:spPr/>
    </dgm:pt>
    <dgm:pt modelId="{C0EF4558-E0EB-4727-A4CD-F5416BB6D5F8}" type="pres">
      <dgm:prSet presAssocID="{EC11E1FD-E9B0-4805-BC24-F99C0138CA79}" presName="bgRect" presStyleLbl="bgShp" presStyleIdx="0" presStyleCnt="4"/>
      <dgm:spPr/>
    </dgm:pt>
    <dgm:pt modelId="{7D904D02-CFE3-4791-AD52-F1B16B35A72A}" type="pres">
      <dgm:prSet presAssocID="{EC11E1FD-E9B0-4805-BC24-F99C0138CA7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DB33539B-E951-4E3A-9E8B-010E7CD1E486}" type="pres">
      <dgm:prSet presAssocID="{EC11E1FD-E9B0-4805-BC24-F99C0138CA79}" presName="spaceRect" presStyleCnt="0"/>
      <dgm:spPr/>
    </dgm:pt>
    <dgm:pt modelId="{5A48C548-36FD-49DF-AB5E-2C86FD06FA03}" type="pres">
      <dgm:prSet presAssocID="{EC11E1FD-E9B0-4805-BC24-F99C0138CA79}" presName="parTx" presStyleLbl="revTx" presStyleIdx="0" presStyleCnt="4">
        <dgm:presLayoutVars>
          <dgm:chMax val="0"/>
          <dgm:chPref val="0"/>
        </dgm:presLayoutVars>
      </dgm:prSet>
      <dgm:spPr/>
    </dgm:pt>
    <dgm:pt modelId="{1F91F60E-4108-44CA-9C8F-F7328B5DF0BF}" type="pres">
      <dgm:prSet presAssocID="{D53607C6-5354-46A5-B1EA-41C9137FE0A6}" presName="sibTrans" presStyleCnt="0"/>
      <dgm:spPr/>
    </dgm:pt>
    <dgm:pt modelId="{E879CF6E-93A6-4C07-96B9-48BC34AA240A}" type="pres">
      <dgm:prSet presAssocID="{AD065F16-CE34-4E93-A970-597095612980}" presName="compNode" presStyleCnt="0"/>
      <dgm:spPr/>
    </dgm:pt>
    <dgm:pt modelId="{58693B93-C804-4F89-A60B-5639D96E0FF4}" type="pres">
      <dgm:prSet presAssocID="{AD065F16-CE34-4E93-A970-597095612980}" presName="bgRect" presStyleLbl="bgShp" presStyleIdx="1" presStyleCnt="4"/>
      <dgm:spPr/>
    </dgm:pt>
    <dgm:pt modelId="{F261BBCB-9FA4-46F2-8F1E-470346909A60}" type="pres">
      <dgm:prSet presAssocID="{AD065F16-CE34-4E93-A970-59709561298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A85D09B4-A5F8-4323-A890-6D50448269DA}" type="pres">
      <dgm:prSet presAssocID="{AD065F16-CE34-4E93-A970-597095612980}" presName="spaceRect" presStyleCnt="0"/>
      <dgm:spPr/>
    </dgm:pt>
    <dgm:pt modelId="{88C2DE81-8463-4CDD-AD9F-BB1F381F2AAD}" type="pres">
      <dgm:prSet presAssocID="{AD065F16-CE34-4E93-A970-597095612980}" presName="parTx" presStyleLbl="revTx" presStyleIdx="1" presStyleCnt="4">
        <dgm:presLayoutVars>
          <dgm:chMax val="0"/>
          <dgm:chPref val="0"/>
        </dgm:presLayoutVars>
      </dgm:prSet>
      <dgm:spPr/>
    </dgm:pt>
    <dgm:pt modelId="{27F11A65-5649-45AC-9D46-9416F2A766C4}" type="pres">
      <dgm:prSet presAssocID="{34168150-A53D-402D-8732-75E5647DF9FD}" presName="sibTrans" presStyleCnt="0"/>
      <dgm:spPr/>
    </dgm:pt>
    <dgm:pt modelId="{1FCF9A22-E9FE-4C2C-A576-6EEC0EF0C0A1}" type="pres">
      <dgm:prSet presAssocID="{6DE5D1BC-CD61-49D2-B5A5-EB60858C0B39}" presName="compNode" presStyleCnt="0"/>
      <dgm:spPr/>
    </dgm:pt>
    <dgm:pt modelId="{4653955B-FBB0-432B-A9E3-68CA3D3BEFAB}" type="pres">
      <dgm:prSet presAssocID="{6DE5D1BC-CD61-49D2-B5A5-EB60858C0B39}" presName="bgRect" presStyleLbl="bgShp" presStyleIdx="2" presStyleCnt="4"/>
      <dgm:spPr/>
    </dgm:pt>
    <dgm:pt modelId="{A482E3E9-8C46-4DC0-A86D-FE47552108A6}" type="pres">
      <dgm:prSet presAssocID="{6DE5D1BC-CD61-49D2-B5A5-EB60858C0B3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grammer"/>
        </a:ext>
      </dgm:extLst>
    </dgm:pt>
    <dgm:pt modelId="{66E0E81C-F992-4F19-962A-6EA1539BE6C5}" type="pres">
      <dgm:prSet presAssocID="{6DE5D1BC-CD61-49D2-B5A5-EB60858C0B39}" presName="spaceRect" presStyleCnt="0"/>
      <dgm:spPr/>
    </dgm:pt>
    <dgm:pt modelId="{205926D4-5CA1-4394-ADFB-9264E4F69B48}" type="pres">
      <dgm:prSet presAssocID="{6DE5D1BC-CD61-49D2-B5A5-EB60858C0B39}" presName="parTx" presStyleLbl="revTx" presStyleIdx="2" presStyleCnt="4">
        <dgm:presLayoutVars>
          <dgm:chMax val="0"/>
          <dgm:chPref val="0"/>
        </dgm:presLayoutVars>
      </dgm:prSet>
      <dgm:spPr/>
    </dgm:pt>
    <dgm:pt modelId="{AE70D26D-E5E2-4112-B048-CEF4F9A2832C}" type="pres">
      <dgm:prSet presAssocID="{CA62AA04-42B7-4089-9CA6-A6FAB1ED9D5C}" presName="sibTrans" presStyleCnt="0"/>
      <dgm:spPr/>
    </dgm:pt>
    <dgm:pt modelId="{08E1AE9E-AA62-4D43-A238-085967115151}" type="pres">
      <dgm:prSet presAssocID="{EDAA599E-1383-49C7-870D-C8B0ECC4D3D6}" presName="compNode" presStyleCnt="0"/>
      <dgm:spPr/>
    </dgm:pt>
    <dgm:pt modelId="{300B4C1D-B071-4049-A4D2-6049C9DCF1B9}" type="pres">
      <dgm:prSet presAssocID="{EDAA599E-1383-49C7-870D-C8B0ECC4D3D6}" presName="bgRect" presStyleLbl="bgShp" presStyleIdx="3" presStyleCnt="4"/>
      <dgm:spPr/>
    </dgm:pt>
    <dgm:pt modelId="{C5F6CE0C-FC6F-42E3-A2AA-87C548B24953}" type="pres">
      <dgm:prSet presAssocID="{EDAA599E-1383-49C7-870D-C8B0ECC4D3D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2AEB6999-F4E2-4636-BDDD-E08ECAA576CF}" type="pres">
      <dgm:prSet presAssocID="{EDAA599E-1383-49C7-870D-C8B0ECC4D3D6}" presName="spaceRect" presStyleCnt="0"/>
      <dgm:spPr/>
    </dgm:pt>
    <dgm:pt modelId="{70FB1401-12B6-4744-982B-8B5DEAC57995}" type="pres">
      <dgm:prSet presAssocID="{EDAA599E-1383-49C7-870D-C8B0ECC4D3D6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4E252C00-1529-435A-BD43-1C1E3622E9B4}" type="presOf" srcId="{673FA34F-6920-46B3-9CF9-C19F5C9AA0AE}" destId="{34293117-FC89-4C68-A0D2-5B88929C0041}" srcOrd="0" destOrd="0" presId="urn:microsoft.com/office/officeart/2018/2/layout/IconVerticalSolidList"/>
    <dgm:cxn modelId="{24A40006-4D3B-45E1-A5D5-C3EBBB1927A1}" srcId="{673FA34F-6920-46B3-9CF9-C19F5C9AA0AE}" destId="{EC11E1FD-E9B0-4805-BC24-F99C0138CA79}" srcOrd="0" destOrd="0" parTransId="{F6036EF0-E436-42E8-B456-9375D6C4E8A1}" sibTransId="{D53607C6-5354-46A5-B1EA-41C9137FE0A6}"/>
    <dgm:cxn modelId="{AB032D1C-B93F-4B8B-B15C-08B6C3532EDC}" type="presOf" srcId="{AD065F16-CE34-4E93-A970-597095612980}" destId="{88C2DE81-8463-4CDD-AD9F-BB1F381F2AAD}" srcOrd="0" destOrd="0" presId="urn:microsoft.com/office/officeart/2018/2/layout/IconVerticalSolidList"/>
    <dgm:cxn modelId="{A3C17A25-8011-49D1-A028-D03E6397CAEF}" srcId="{673FA34F-6920-46B3-9CF9-C19F5C9AA0AE}" destId="{EDAA599E-1383-49C7-870D-C8B0ECC4D3D6}" srcOrd="3" destOrd="0" parTransId="{D15CE18B-672C-4C1B-AEDF-78E39A19E4C9}" sibTransId="{03E99E34-6B7F-4A2F-A5E8-4BE20A9AAA3C}"/>
    <dgm:cxn modelId="{D87EC978-A099-401E-8E31-C692E7F65559}" type="presOf" srcId="{EDAA599E-1383-49C7-870D-C8B0ECC4D3D6}" destId="{70FB1401-12B6-4744-982B-8B5DEAC57995}" srcOrd="0" destOrd="0" presId="urn:microsoft.com/office/officeart/2018/2/layout/IconVerticalSolidList"/>
    <dgm:cxn modelId="{2AFCA7A1-566A-4FA5-81F0-D16F0611EC04}" srcId="{673FA34F-6920-46B3-9CF9-C19F5C9AA0AE}" destId="{6DE5D1BC-CD61-49D2-B5A5-EB60858C0B39}" srcOrd="2" destOrd="0" parTransId="{D641CB0D-9FF2-4825-82BA-9CA93D68BA00}" sibTransId="{CA62AA04-42B7-4089-9CA6-A6FAB1ED9D5C}"/>
    <dgm:cxn modelId="{150F56B7-66A1-4902-9DBC-8DEBCC6A04AB}" type="presOf" srcId="{6DE5D1BC-CD61-49D2-B5A5-EB60858C0B39}" destId="{205926D4-5CA1-4394-ADFB-9264E4F69B48}" srcOrd="0" destOrd="0" presId="urn:microsoft.com/office/officeart/2018/2/layout/IconVerticalSolidList"/>
    <dgm:cxn modelId="{9D3EFCD7-0192-4FFE-A5E4-B0F7417C9FE4}" type="presOf" srcId="{EC11E1FD-E9B0-4805-BC24-F99C0138CA79}" destId="{5A48C548-36FD-49DF-AB5E-2C86FD06FA03}" srcOrd="0" destOrd="0" presId="urn:microsoft.com/office/officeart/2018/2/layout/IconVerticalSolidList"/>
    <dgm:cxn modelId="{7771F2FF-3488-426C-8CD1-EEDDE509535C}" srcId="{673FA34F-6920-46B3-9CF9-C19F5C9AA0AE}" destId="{AD065F16-CE34-4E93-A970-597095612980}" srcOrd="1" destOrd="0" parTransId="{BE5A19F0-9C00-4F1D-B5A1-AD3B7F7FD33C}" sibTransId="{34168150-A53D-402D-8732-75E5647DF9FD}"/>
    <dgm:cxn modelId="{941FB7D5-5B93-4C98-8E71-BFF96921D209}" type="presParOf" srcId="{34293117-FC89-4C68-A0D2-5B88929C0041}" destId="{AA90CF9C-0951-428D-9908-D461564835F2}" srcOrd="0" destOrd="0" presId="urn:microsoft.com/office/officeart/2018/2/layout/IconVerticalSolidList"/>
    <dgm:cxn modelId="{A04B11A8-1053-46C2-8424-D3F15F87BC0C}" type="presParOf" srcId="{AA90CF9C-0951-428D-9908-D461564835F2}" destId="{C0EF4558-E0EB-4727-A4CD-F5416BB6D5F8}" srcOrd="0" destOrd="0" presId="urn:microsoft.com/office/officeart/2018/2/layout/IconVerticalSolidList"/>
    <dgm:cxn modelId="{7C0FFF24-1762-40D2-A689-237EAC6EBE13}" type="presParOf" srcId="{AA90CF9C-0951-428D-9908-D461564835F2}" destId="{7D904D02-CFE3-4791-AD52-F1B16B35A72A}" srcOrd="1" destOrd="0" presId="urn:microsoft.com/office/officeart/2018/2/layout/IconVerticalSolidList"/>
    <dgm:cxn modelId="{AB23E93E-F860-4F03-B828-D64276E5856F}" type="presParOf" srcId="{AA90CF9C-0951-428D-9908-D461564835F2}" destId="{DB33539B-E951-4E3A-9E8B-010E7CD1E486}" srcOrd="2" destOrd="0" presId="urn:microsoft.com/office/officeart/2018/2/layout/IconVerticalSolidList"/>
    <dgm:cxn modelId="{B49F086F-6486-4FB1-A96C-A27FBE862CCC}" type="presParOf" srcId="{AA90CF9C-0951-428D-9908-D461564835F2}" destId="{5A48C548-36FD-49DF-AB5E-2C86FD06FA03}" srcOrd="3" destOrd="0" presId="urn:microsoft.com/office/officeart/2018/2/layout/IconVerticalSolidList"/>
    <dgm:cxn modelId="{9925202A-146D-4E30-8D75-3D78C02139FB}" type="presParOf" srcId="{34293117-FC89-4C68-A0D2-5B88929C0041}" destId="{1F91F60E-4108-44CA-9C8F-F7328B5DF0BF}" srcOrd="1" destOrd="0" presId="urn:microsoft.com/office/officeart/2018/2/layout/IconVerticalSolidList"/>
    <dgm:cxn modelId="{7E10C97B-EBE3-4F65-A540-8AB6EBE3647B}" type="presParOf" srcId="{34293117-FC89-4C68-A0D2-5B88929C0041}" destId="{E879CF6E-93A6-4C07-96B9-48BC34AA240A}" srcOrd="2" destOrd="0" presId="urn:microsoft.com/office/officeart/2018/2/layout/IconVerticalSolidList"/>
    <dgm:cxn modelId="{4A2615D2-5F85-4813-B5A8-6FBD7AA09BC9}" type="presParOf" srcId="{E879CF6E-93A6-4C07-96B9-48BC34AA240A}" destId="{58693B93-C804-4F89-A60B-5639D96E0FF4}" srcOrd="0" destOrd="0" presId="urn:microsoft.com/office/officeart/2018/2/layout/IconVerticalSolidList"/>
    <dgm:cxn modelId="{3FB65EA3-875F-4388-8C8D-B822C31F2D03}" type="presParOf" srcId="{E879CF6E-93A6-4C07-96B9-48BC34AA240A}" destId="{F261BBCB-9FA4-46F2-8F1E-470346909A60}" srcOrd="1" destOrd="0" presId="urn:microsoft.com/office/officeart/2018/2/layout/IconVerticalSolidList"/>
    <dgm:cxn modelId="{4F2DD93D-6F70-4010-9509-F335316D5460}" type="presParOf" srcId="{E879CF6E-93A6-4C07-96B9-48BC34AA240A}" destId="{A85D09B4-A5F8-4323-A890-6D50448269DA}" srcOrd="2" destOrd="0" presId="urn:microsoft.com/office/officeart/2018/2/layout/IconVerticalSolidList"/>
    <dgm:cxn modelId="{26822B44-5D18-4C59-BF4F-40D911878E4B}" type="presParOf" srcId="{E879CF6E-93A6-4C07-96B9-48BC34AA240A}" destId="{88C2DE81-8463-4CDD-AD9F-BB1F381F2AAD}" srcOrd="3" destOrd="0" presId="urn:microsoft.com/office/officeart/2018/2/layout/IconVerticalSolidList"/>
    <dgm:cxn modelId="{F93892E4-1CB3-4077-B915-55AA79AB8B21}" type="presParOf" srcId="{34293117-FC89-4C68-A0D2-5B88929C0041}" destId="{27F11A65-5649-45AC-9D46-9416F2A766C4}" srcOrd="3" destOrd="0" presId="urn:microsoft.com/office/officeart/2018/2/layout/IconVerticalSolidList"/>
    <dgm:cxn modelId="{E3FA574B-0753-4D03-9AD6-C2206C8D6868}" type="presParOf" srcId="{34293117-FC89-4C68-A0D2-5B88929C0041}" destId="{1FCF9A22-E9FE-4C2C-A576-6EEC0EF0C0A1}" srcOrd="4" destOrd="0" presId="urn:microsoft.com/office/officeart/2018/2/layout/IconVerticalSolidList"/>
    <dgm:cxn modelId="{8B24C1CF-26ED-49E8-8E75-059F6FA02D6C}" type="presParOf" srcId="{1FCF9A22-E9FE-4C2C-A576-6EEC0EF0C0A1}" destId="{4653955B-FBB0-432B-A9E3-68CA3D3BEFAB}" srcOrd="0" destOrd="0" presId="urn:microsoft.com/office/officeart/2018/2/layout/IconVerticalSolidList"/>
    <dgm:cxn modelId="{17A175B3-DAE5-424F-A24B-A43C03D39E93}" type="presParOf" srcId="{1FCF9A22-E9FE-4C2C-A576-6EEC0EF0C0A1}" destId="{A482E3E9-8C46-4DC0-A86D-FE47552108A6}" srcOrd="1" destOrd="0" presId="urn:microsoft.com/office/officeart/2018/2/layout/IconVerticalSolidList"/>
    <dgm:cxn modelId="{2BC43C98-77E9-4543-8D10-B05D64B050F3}" type="presParOf" srcId="{1FCF9A22-E9FE-4C2C-A576-6EEC0EF0C0A1}" destId="{66E0E81C-F992-4F19-962A-6EA1539BE6C5}" srcOrd="2" destOrd="0" presId="urn:microsoft.com/office/officeart/2018/2/layout/IconVerticalSolidList"/>
    <dgm:cxn modelId="{247BC389-FE60-4B11-9382-CF93477BA906}" type="presParOf" srcId="{1FCF9A22-E9FE-4C2C-A576-6EEC0EF0C0A1}" destId="{205926D4-5CA1-4394-ADFB-9264E4F69B48}" srcOrd="3" destOrd="0" presId="urn:microsoft.com/office/officeart/2018/2/layout/IconVerticalSolidList"/>
    <dgm:cxn modelId="{91F9FFCC-8E6C-4B47-A773-A90A1C05CE0D}" type="presParOf" srcId="{34293117-FC89-4C68-A0D2-5B88929C0041}" destId="{AE70D26D-E5E2-4112-B048-CEF4F9A2832C}" srcOrd="5" destOrd="0" presId="urn:microsoft.com/office/officeart/2018/2/layout/IconVerticalSolidList"/>
    <dgm:cxn modelId="{893B644D-AD07-4B0C-898B-8A915BFA1100}" type="presParOf" srcId="{34293117-FC89-4C68-A0D2-5B88929C0041}" destId="{08E1AE9E-AA62-4D43-A238-085967115151}" srcOrd="6" destOrd="0" presId="urn:microsoft.com/office/officeart/2018/2/layout/IconVerticalSolidList"/>
    <dgm:cxn modelId="{5BD611E9-D7FC-44D4-9B44-149D36B8E25F}" type="presParOf" srcId="{08E1AE9E-AA62-4D43-A238-085967115151}" destId="{300B4C1D-B071-4049-A4D2-6049C9DCF1B9}" srcOrd="0" destOrd="0" presId="urn:microsoft.com/office/officeart/2018/2/layout/IconVerticalSolidList"/>
    <dgm:cxn modelId="{1E1C4967-BC42-4407-9C88-042D04B4B233}" type="presParOf" srcId="{08E1AE9E-AA62-4D43-A238-085967115151}" destId="{C5F6CE0C-FC6F-42E3-A2AA-87C548B24953}" srcOrd="1" destOrd="0" presId="urn:microsoft.com/office/officeart/2018/2/layout/IconVerticalSolidList"/>
    <dgm:cxn modelId="{216FEE4A-C472-43E1-BBFC-96227578B024}" type="presParOf" srcId="{08E1AE9E-AA62-4D43-A238-085967115151}" destId="{2AEB6999-F4E2-4636-BDDD-E08ECAA576CF}" srcOrd="2" destOrd="0" presId="urn:microsoft.com/office/officeart/2018/2/layout/IconVerticalSolidList"/>
    <dgm:cxn modelId="{574ECD48-6092-4613-839A-32393C510288}" type="presParOf" srcId="{08E1AE9E-AA62-4D43-A238-085967115151}" destId="{70FB1401-12B6-4744-982B-8B5DEAC5799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01AA5F-ECCE-4199-8AD4-2081DE26F4FB}" type="doc">
      <dgm:prSet loTypeId="urn:microsoft.com/office/officeart/2017/3/layout/DropPinTimeline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2C7BC35-92C9-4A54-8E97-D9D54A278FE6}">
      <dgm:prSet/>
      <dgm:spPr/>
      <dgm:t>
        <a:bodyPr/>
        <a:lstStyle/>
        <a:p>
          <a:pPr>
            <a:defRPr b="1"/>
          </a:pPr>
          <a:r>
            <a:rPr lang="en-US" dirty="0"/>
            <a:t> Apr 2020</a:t>
          </a:r>
        </a:p>
      </dgm:t>
    </dgm:pt>
    <dgm:pt modelId="{93CD10A1-4643-4A71-8F83-3B805B3E5C4B}" type="parTrans" cxnId="{FB09E3AC-124D-48C0-B6EC-AB72122DDD19}">
      <dgm:prSet/>
      <dgm:spPr/>
      <dgm:t>
        <a:bodyPr/>
        <a:lstStyle/>
        <a:p>
          <a:endParaRPr lang="en-US"/>
        </a:p>
      </dgm:t>
    </dgm:pt>
    <dgm:pt modelId="{E3BD6CBD-37FD-40AF-ABED-9375BF01542F}" type="sibTrans" cxnId="{FB09E3AC-124D-48C0-B6EC-AB72122DDD19}">
      <dgm:prSet/>
      <dgm:spPr/>
      <dgm:t>
        <a:bodyPr/>
        <a:lstStyle/>
        <a:p>
          <a:endParaRPr lang="en-US"/>
        </a:p>
      </dgm:t>
    </dgm:pt>
    <dgm:pt modelId="{BDB917CB-3B0B-403F-960B-09AFF9D0EF2E}">
      <dgm:prSet/>
      <dgm:spPr/>
      <dgm:t>
        <a:bodyPr/>
        <a:lstStyle/>
        <a:p>
          <a:r>
            <a:rPr lang="en-US"/>
            <a:t>RFP-S 1200331, Citywide Public Records Management was advertised to the public on April 20, 2020.</a:t>
          </a:r>
        </a:p>
      </dgm:t>
    </dgm:pt>
    <dgm:pt modelId="{166E7C07-B709-4834-BAA1-0D12448CF43E}" type="parTrans" cxnId="{F6491CD1-4F49-4279-B81F-2ED5DEA166C8}">
      <dgm:prSet/>
      <dgm:spPr/>
      <dgm:t>
        <a:bodyPr/>
        <a:lstStyle/>
        <a:p>
          <a:endParaRPr lang="en-US"/>
        </a:p>
      </dgm:t>
    </dgm:pt>
    <dgm:pt modelId="{06F84EDC-EBA6-40EC-8FED-D5DC02BA2DC3}" type="sibTrans" cxnId="{F6491CD1-4F49-4279-B81F-2ED5DEA166C8}">
      <dgm:prSet/>
      <dgm:spPr/>
      <dgm:t>
        <a:bodyPr/>
        <a:lstStyle/>
        <a:p>
          <a:endParaRPr lang="en-US"/>
        </a:p>
      </dgm:t>
    </dgm:pt>
    <dgm:pt modelId="{D92CC46E-D66E-47A1-AFEE-6D8892DA9DE1}">
      <dgm:prSet/>
      <dgm:spPr/>
      <dgm:t>
        <a:bodyPr/>
        <a:lstStyle/>
        <a:p>
          <a:pPr>
            <a:defRPr b="1"/>
          </a:pPr>
          <a:r>
            <a:rPr lang="en-US" dirty="0"/>
            <a:t>Aug - Dec 2020</a:t>
          </a:r>
        </a:p>
      </dgm:t>
    </dgm:pt>
    <dgm:pt modelId="{BD95B6E0-6870-45CD-921E-4CBA5EA54434}" type="parTrans" cxnId="{42B8E911-7686-4B65-93E8-E01F8201E824}">
      <dgm:prSet/>
      <dgm:spPr/>
      <dgm:t>
        <a:bodyPr/>
        <a:lstStyle/>
        <a:p>
          <a:endParaRPr lang="en-US"/>
        </a:p>
      </dgm:t>
    </dgm:pt>
    <dgm:pt modelId="{E0122C03-0481-49EC-B180-C20A59531765}" type="sibTrans" cxnId="{42B8E911-7686-4B65-93E8-E01F8201E824}">
      <dgm:prSet/>
      <dgm:spPr/>
      <dgm:t>
        <a:bodyPr/>
        <a:lstStyle/>
        <a:p>
          <a:endParaRPr lang="en-US"/>
        </a:p>
      </dgm:t>
    </dgm:pt>
    <dgm:pt modelId="{4C2CB254-B27D-46CD-81CB-CF2A6E97C79B}">
      <dgm:prSet/>
      <dgm:spPr/>
      <dgm:t>
        <a:bodyPr/>
        <a:lstStyle/>
        <a:p>
          <a:r>
            <a:rPr lang="en-US" dirty="0"/>
            <a:t>Responses from proponents received in August 2020. </a:t>
          </a:r>
        </a:p>
        <a:p>
          <a:r>
            <a:rPr lang="en-US" dirty="0"/>
            <a:t>Evaluations conducted in December 2020 by cross-departmental evaluation team including Law, Transparency, AIM, Aviation, Watershed, and Police.</a:t>
          </a:r>
        </a:p>
      </dgm:t>
    </dgm:pt>
    <dgm:pt modelId="{5F3B330D-E45D-432F-A757-3C1CA4601E52}" type="parTrans" cxnId="{6BBFDE6D-1640-4AC8-A2CA-9CF147724EC1}">
      <dgm:prSet/>
      <dgm:spPr/>
      <dgm:t>
        <a:bodyPr/>
        <a:lstStyle/>
        <a:p>
          <a:endParaRPr lang="en-US"/>
        </a:p>
      </dgm:t>
    </dgm:pt>
    <dgm:pt modelId="{91AFD02E-58B8-4C78-8826-B98A0DB3268B}" type="sibTrans" cxnId="{6BBFDE6D-1640-4AC8-A2CA-9CF147724EC1}">
      <dgm:prSet/>
      <dgm:spPr/>
      <dgm:t>
        <a:bodyPr/>
        <a:lstStyle/>
        <a:p>
          <a:endParaRPr lang="en-US"/>
        </a:p>
      </dgm:t>
    </dgm:pt>
    <dgm:pt modelId="{075E00B6-D00A-426E-9A4A-3198784FFA27}">
      <dgm:prSet/>
      <dgm:spPr/>
      <dgm:t>
        <a:bodyPr/>
        <a:lstStyle/>
        <a:p>
          <a:pPr>
            <a:defRPr b="1"/>
          </a:pPr>
          <a:r>
            <a:rPr lang="en-US" dirty="0"/>
            <a:t>Spring/Summer 2021</a:t>
          </a:r>
        </a:p>
      </dgm:t>
    </dgm:pt>
    <dgm:pt modelId="{069C90D9-DC89-4A4A-A04E-0CF89849633C}" type="parTrans" cxnId="{DAA72EF2-950C-4346-80C1-81116C77225B}">
      <dgm:prSet/>
      <dgm:spPr/>
      <dgm:t>
        <a:bodyPr/>
        <a:lstStyle/>
        <a:p>
          <a:endParaRPr lang="en-US"/>
        </a:p>
      </dgm:t>
    </dgm:pt>
    <dgm:pt modelId="{D6BAD78B-C228-4C0E-95DB-7CB98FC6EF70}" type="sibTrans" cxnId="{DAA72EF2-950C-4346-80C1-81116C77225B}">
      <dgm:prSet/>
      <dgm:spPr/>
      <dgm:t>
        <a:bodyPr/>
        <a:lstStyle/>
        <a:p>
          <a:endParaRPr lang="en-US"/>
        </a:p>
      </dgm:t>
    </dgm:pt>
    <dgm:pt modelId="{8C6CCA89-073D-4321-986E-384BCCE708F0}">
      <dgm:prSet/>
      <dgm:spPr/>
      <dgm:t>
        <a:bodyPr/>
        <a:lstStyle/>
        <a:p>
          <a:r>
            <a:rPr lang="en-US" dirty="0"/>
            <a:t>The project team submitted a recommendation for award to the Chief Procurement Officer in February 2021.  </a:t>
          </a:r>
        </a:p>
        <a:p>
          <a:r>
            <a:rPr lang="en-US" dirty="0"/>
            <a:t>Resolution 21-R-3489 authorizing the award of a contract to AINS, Inc. Adopted in May 2021. Contract executed in June 2021.</a:t>
          </a:r>
        </a:p>
        <a:p>
          <a:endParaRPr lang="en-US" dirty="0"/>
        </a:p>
      </dgm:t>
    </dgm:pt>
    <dgm:pt modelId="{63EC0D73-5238-472D-B2FB-C28F05731438}" type="parTrans" cxnId="{C8EEA0FB-FBBE-4553-9AB0-25BC79BEBE7B}">
      <dgm:prSet/>
      <dgm:spPr/>
      <dgm:t>
        <a:bodyPr/>
        <a:lstStyle/>
        <a:p>
          <a:endParaRPr lang="en-US"/>
        </a:p>
      </dgm:t>
    </dgm:pt>
    <dgm:pt modelId="{22A8DBC6-6A69-4D4C-A404-FBAB24D7BDBC}" type="sibTrans" cxnId="{C8EEA0FB-FBBE-4553-9AB0-25BC79BEBE7B}">
      <dgm:prSet/>
      <dgm:spPr/>
      <dgm:t>
        <a:bodyPr/>
        <a:lstStyle/>
        <a:p>
          <a:endParaRPr lang="en-US"/>
        </a:p>
      </dgm:t>
    </dgm:pt>
    <dgm:pt modelId="{67EE7E02-F44A-43D6-B5B1-DD0FF7995BF9}">
      <dgm:prSet/>
      <dgm:spPr/>
      <dgm:t>
        <a:bodyPr/>
        <a:lstStyle/>
        <a:p>
          <a:pPr>
            <a:defRPr b="1"/>
          </a:pPr>
          <a:r>
            <a:rPr lang="en-US" dirty="0"/>
            <a:t>Jan – Sept 2022</a:t>
          </a:r>
        </a:p>
      </dgm:t>
    </dgm:pt>
    <dgm:pt modelId="{C52D866B-E878-4D3C-BC42-866B9E129F7B}" type="parTrans" cxnId="{04D473E7-BD26-4637-A648-360EA97E62EF}">
      <dgm:prSet/>
      <dgm:spPr/>
      <dgm:t>
        <a:bodyPr/>
        <a:lstStyle/>
        <a:p>
          <a:endParaRPr lang="en-US"/>
        </a:p>
      </dgm:t>
    </dgm:pt>
    <dgm:pt modelId="{9CF089E5-6427-48B1-A35E-2453CE82D19F}" type="sibTrans" cxnId="{04D473E7-BD26-4637-A648-360EA97E62EF}">
      <dgm:prSet/>
      <dgm:spPr/>
      <dgm:t>
        <a:bodyPr/>
        <a:lstStyle/>
        <a:p>
          <a:endParaRPr lang="en-US"/>
        </a:p>
      </dgm:t>
    </dgm:pt>
    <dgm:pt modelId="{38DD3001-34E4-4333-87A9-2223A5D8F16A}">
      <dgm:prSet/>
      <dgm:spPr/>
      <dgm:t>
        <a:bodyPr/>
        <a:lstStyle/>
        <a:p>
          <a:r>
            <a:rPr lang="en-US" dirty="0"/>
            <a:t>Implementation and configuration of </a:t>
          </a:r>
          <a:r>
            <a:rPr lang="en-US" dirty="0" err="1"/>
            <a:t>FOIAXpress</a:t>
          </a:r>
          <a:r>
            <a:rPr lang="en-US" dirty="0"/>
            <a:t> software.  </a:t>
          </a:r>
        </a:p>
        <a:p>
          <a:r>
            <a:rPr lang="en-US" dirty="0"/>
            <a:t>Functionality testing and internal staff training.  </a:t>
          </a:r>
        </a:p>
      </dgm:t>
    </dgm:pt>
    <dgm:pt modelId="{C029763D-E1C4-4938-A344-FA4BDC0D2132}" type="parTrans" cxnId="{634F47E1-9C54-4E2A-8E7E-7D772376A77D}">
      <dgm:prSet/>
      <dgm:spPr/>
      <dgm:t>
        <a:bodyPr/>
        <a:lstStyle/>
        <a:p>
          <a:endParaRPr lang="en-US"/>
        </a:p>
      </dgm:t>
    </dgm:pt>
    <dgm:pt modelId="{F8399BBA-0C52-48D1-BF8A-FB5C8AE08B5C}" type="sibTrans" cxnId="{634F47E1-9C54-4E2A-8E7E-7D772376A77D}">
      <dgm:prSet/>
      <dgm:spPr/>
      <dgm:t>
        <a:bodyPr/>
        <a:lstStyle/>
        <a:p>
          <a:endParaRPr lang="en-US"/>
        </a:p>
      </dgm:t>
    </dgm:pt>
    <dgm:pt modelId="{7188E562-070F-4B2E-9B23-FD3EF8CAAE9A}">
      <dgm:prSet/>
      <dgm:spPr/>
      <dgm:t>
        <a:bodyPr/>
        <a:lstStyle/>
        <a:p>
          <a:pPr>
            <a:defRPr b="1"/>
          </a:pPr>
          <a:r>
            <a:rPr lang="en-US" dirty="0"/>
            <a:t>Fall 2022</a:t>
          </a:r>
        </a:p>
      </dgm:t>
    </dgm:pt>
    <dgm:pt modelId="{C3E15BF7-18A6-4DB5-8B9E-A68FF6FBD65F}" type="parTrans" cxnId="{C786BCE7-C5E8-4C25-8145-918271722BC5}">
      <dgm:prSet/>
      <dgm:spPr/>
      <dgm:t>
        <a:bodyPr/>
        <a:lstStyle/>
        <a:p>
          <a:endParaRPr lang="en-US"/>
        </a:p>
      </dgm:t>
    </dgm:pt>
    <dgm:pt modelId="{32AB3C8B-D341-40DC-BFA3-62C7D87256E6}" type="sibTrans" cxnId="{C786BCE7-C5E8-4C25-8145-918271722BC5}">
      <dgm:prSet/>
      <dgm:spPr/>
      <dgm:t>
        <a:bodyPr/>
        <a:lstStyle/>
        <a:p>
          <a:endParaRPr lang="en-US"/>
        </a:p>
      </dgm:t>
    </dgm:pt>
    <dgm:pt modelId="{12A47822-0876-4E08-9829-994621DA66E5}">
      <dgm:prSet/>
      <dgm:spPr/>
      <dgm:t>
        <a:bodyPr/>
        <a:lstStyle/>
        <a:p>
          <a:r>
            <a:rPr lang="en-US" dirty="0"/>
            <a:t>Upgrade to newest version of software complete.</a:t>
          </a:r>
        </a:p>
      </dgm:t>
    </dgm:pt>
    <dgm:pt modelId="{6952FB12-F788-4C10-BDC5-68C9B0D5F238}" type="parTrans" cxnId="{499210AC-7AEE-477B-A5D7-FD9A8CF9CD64}">
      <dgm:prSet/>
      <dgm:spPr/>
      <dgm:t>
        <a:bodyPr/>
        <a:lstStyle/>
        <a:p>
          <a:endParaRPr lang="en-US"/>
        </a:p>
      </dgm:t>
    </dgm:pt>
    <dgm:pt modelId="{080F71E1-82CC-4A17-BBC3-686C0730C1C4}" type="sibTrans" cxnId="{499210AC-7AEE-477B-A5D7-FD9A8CF9CD64}">
      <dgm:prSet/>
      <dgm:spPr/>
      <dgm:t>
        <a:bodyPr/>
        <a:lstStyle/>
        <a:p>
          <a:endParaRPr lang="en-US"/>
        </a:p>
      </dgm:t>
    </dgm:pt>
    <dgm:pt modelId="{DF636713-31E5-4A80-8223-55E3E484CC93}">
      <dgm:prSet/>
      <dgm:spPr/>
      <dgm:t>
        <a:bodyPr/>
        <a:lstStyle/>
        <a:p>
          <a:pPr>
            <a:defRPr b="1"/>
          </a:pPr>
          <a:r>
            <a:rPr lang="en-US" dirty="0"/>
            <a:t>Nov 2022 – Feb 2023</a:t>
          </a:r>
        </a:p>
      </dgm:t>
    </dgm:pt>
    <dgm:pt modelId="{D5865CB9-78DE-4563-AEAE-5C9B5E7BEBB8}" type="parTrans" cxnId="{734D1CD8-E77F-4E16-92D9-43B598B1FA0C}">
      <dgm:prSet/>
      <dgm:spPr/>
      <dgm:t>
        <a:bodyPr/>
        <a:lstStyle/>
        <a:p>
          <a:endParaRPr lang="en-US"/>
        </a:p>
      </dgm:t>
    </dgm:pt>
    <dgm:pt modelId="{A4B75FC3-222A-4384-9450-0C0B9C42B65B}" type="sibTrans" cxnId="{734D1CD8-E77F-4E16-92D9-43B598B1FA0C}">
      <dgm:prSet/>
      <dgm:spPr/>
      <dgm:t>
        <a:bodyPr/>
        <a:lstStyle/>
        <a:p>
          <a:endParaRPr lang="en-US"/>
        </a:p>
      </dgm:t>
    </dgm:pt>
    <dgm:pt modelId="{738B5B9B-C8B9-497F-829E-8F2BE0BB91E0}">
      <dgm:prSet/>
      <dgm:spPr/>
      <dgm:t>
        <a:bodyPr/>
        <a:lstStyle/>
        <a:p>
          <a:endParaRPr lang="en-US" dirty="0"/>
        </a:p>
      </dgm:t>
    </dgm:pt>
    <dgm:pt modelId="{4477E494-917A-4FF6-B0F9-837067B3E65F}" type="parTrans" cxnId="{3BF18803-6804-4FF7-89D6-F4DCF59725EC}">
      <dgm:prSet/>
      <dgm:spPr/>
      <dgm:t>
        <a:bodyPr/>
        <a:lstStyle/>
        <a:p>
          <a:endParaRPr lang="en-US"/>
        </a:p>
      </dgm:t>
    </dgm:pt>
    <dgm:pt modelId="{62FF89C6-684A-4F8F-8F5E-4D8707B24AFB}" type="sibTrans" cxnId="{3BF18803-6804-4FF7-89D6-F4DCF59725EC}">
      <dgm:prSet/>
      <dgm:spPr/>
      <dgm:t>
        <a:bodyPr/>
        <a:lstStyle/>
        <a:p>
          <a:endParaRPr lang="en-US"/>
        </a:p>
      </dgm:t>
    </dgm:pt>
    <dgm:pt modelId="{F6608BB8-5F2E-47F7-85F8-0E77E027B351}">
      <dgm:prSet/>
      <dgm:spPr/>
      <dgm:t>
        <a:bodyPr/>
        <a:lstStyle/>
        <a:p>
          <a:pPr>
            <a:defRPr b="1"/>
          </a:pPr>
          <a:r>
            <a:rPr lang="en-US" dirty="0"/>
            <a:t>Feb 2023 - present</a:t>
          </a:r>
        </a:p>
      </dgm:t>
    </dgm:pt>
    <dgm:pt modelId="{62A2BB43-C276-4867-9121-DF37FC348CF1}" type="parTrans" cxnId="{DF0DC333-35C3-420F-A07A-83B1A64FE2B6}">
      <dgm:prSet/>
      <dgm:spPr/>
      <dgm:t>
        <a:bodyPr/>
        <a:lstStyle/>
        <a:p>
          <a:endParaRPr lang="en-US"/>
        </a:p>
      </dgm:t>
    </dgm:pt>
    <dgm:pt modelId="{25AD6245-687F-4606-AA96-2D7EFCE92A7F}" type="sibTrans" cxnId="{DF0DC333-35C3-420F-A07A-83B1A64FE2B6}">
      <dgm:prSet/>
      <dgm:spPr/>
      <dgm:t>
        <a:bodyPr/>
        <a:lstStyle/>
        <a:p>
          <a:endParaRPr lang="en-US"/>
        </a:p>
      </dgm:t>
    </dgm:pt>
    <dgm:pt modelId="{58146311-D94C-4935-BD1E-2B1C192A89AB}">
      <dgm:prSet/>
      <dgm:spPr/>
      <dgm:t>
        <a:bodyPr/>
        <a:lstStyle/>
        <a:p>
          <a:r>
            <a:rPr lang="en-US" dirty="0"/>
            <a:t>Implementation of internal training program.</a:t>
          </a:r>
        </a:p>
        <a:p>
          <a:r>
            <a:rPr lang="en-US" dirty="0"/>
            <a:t>Anticipated go-live: Summer 2023</a:t>
          </a:r>
        </a:p>
      </dgm:t>
    </dgm:pt>
    <dgm:pt modelId="{17B408C3-26E1-4731-BCF3-1095B85F5718}" type="parTrans" cxnId="{11F4AE5F-3BF3-4677-99B2-1120FD7D25F8}">
      <dgm:prSet/>
      <dgm:spPr/>
      <dgm:t>
        <a:bodyPr/>
        <a:lstStyle/>
        <a:p>
          <a:endParaRPr lang="en-US"/>
        </a:p>
      </dgm:t>
    </dgm:pt>
    <dgm:pt modelId="{1F573381-6576-4E7A-BC74-9055B5550701}" type="sibTrans" cxnId="{11F4AE5F-3BF3-4677-99B2-1120FD7D25F8}">
      <dgm:prSet/>
      <dgm:spPr/>
      <dgm:t>
        <a:bodyPr/>
        <a:lstStyle/>
        <a:p>
          <a:endParaRPr lang="en-US"/>
        </a:p>
      </dgm:t>
    </dgm:pt>
    <dgm:pt modelId="{18D32C0D-0242-4499-918E-6EC79644D03A}" type="pres">
      <dgm:prSet presAssocID="{4601AA5F-ECCE-4199-8AD4-2081DE26F4FB}" presName="root" presStyleCnt="0">
        <dgm:presLayoutVars>
          <dgm:chMax/>
          <dgm:chPref/>
          <dgm:animLvl val="lvl"/>
        </dgm:presLayoutVars>
      </dgm:prSet>
      <dgm:spPr/>
    </dgm:pt>
    <dgm:pt modelId="{C1842D00-D96C-4D7D-8853-FF05BB09B1B0}" type="pres">
      <dgm:prSet presAssocID="{4601AA5F-ECCE-4199-8AD4-2081DE26F4FB}" presName="divider" presStyleLbl="fgAcc1" presStyleIdx="0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triangle" w="lg" len="lg"/>
        </a:ln>
        <a:effectLst/>
      </dgm:spPr>
    </dgm:pt>
    <dgm:pt modelId="{4D15A9E4-47B0-4602-B10F-787A60AFD390}" type="pres">
      <dgm:prSet presAssocID="{4601AA5F-ECCE-4199-8AD4-2081DE26F4FB}" presName="nodes" presStyleCnt="0">
        <dgm:presLayoutVars>
          <dgm:chMax/>
          <dgm:chPref/>
          <dgm:animLvl val="lvl"/>
        </dgm:presLayoutVars>
      </dgm:prSet>
      <dgm:spPr/>
    </dgm:pt>
    <dgm:pt modelId="{10CD019B-F310-4D23-BC48-CE3059151B7C}" type="pres">
      <dgm:prSet presAssocID="{52C7BC35-92C9-4A54-8E97-D9D54A278FE6}" presName="composite" presStyleCnt="0"/>
      <dgm:spPr/>
    </dgm:pt>
    <dgm:pt modelId="{E8DF671D-AD74-4390-9C12-D0BDA434DA9C}" type="pres">
      <dgm:prSet presAssocID="{52C7BC35-92C9-4A54-8E97-D9D54A278FE6}" presName="ConnectorPoint" presStyleLbl="lnNode1" presStyleIdx="0" presStyleCnt="7"/>
      <dgm:spPr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4B07AC9C-31AB-4374-98E8-483E9B4A4312}" type="pres">
      <dgm:prSet presAssocID="{52C7BC35-92C9-4A54-8E97-D9D54A278FE6}" presName="DropPinPlaceHolder" presStyleCnt="0"/>
      <dgm:spPr/>
    </dgm:pt>
    <dgm:pt modelId="{BB560E96-C5AC-461A-806E-48B1E932A708}" type="pres">
      <dgm:prSet presAssocID="{52C7BC35-92C9-4A54-8E97-D9D54A278FE6}" presName="DropPin" presStyleLbl="alignNode1" presStyleIdx="0" presStyleCnt="7"/>
      <dgm:spPr/>
    </dgm:pt>
    <dgm:pt modelId="{2FA25248-E56C-4C0C-8045-4363CE85518D}" type="pres">
      <dgm:prSet presAssocID="{52C7BC35-92C9-4A54-8E97-D9D54A278FE6}" presName="Ellipse" presStyleLbl="fgAcc1" presStyleIdx="1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/>
      </dgm:spPr>
    </dgm:pt>
    <dgm:pt modelId="{B6CB2E9E-F0E6-4EC6-B8C0-2FBB4C88874F}" type="pres">
      <dgm:prSet presAssocID="{52C7BC35-92C9-4A54-8E97-D9D54A278FE6}" presName="L2TextContainer" presStyleLbl="revTx" presStyleIdx="0" presStyleCnt="14">
        <dgm:presLayoutVars>
          <dgm:bulletEnabled val="1"/>
        </dgm:presLayoutVars>
      </dgm:prSet>
      <dgm:spPr/>
    </dgm:pt>
    <dgm:pt modelId="{38B9E8BE-F3D6-4A58-910D-EC67222A7FDA}" type="pres">
      <dgm:prSet presAssocID="{52C7BC35-92C9-4A54-8E97-D9D54A278FE6}" presName="L1TextContainer" presStyleLbl="revTx" presStyleIdx="1" presStyleCnt="14">
        <dgm:presLayoutVars>
          <dgm:chMax val="1"/>
          <dgm:chPref val="1"/>
          <dgm:bulletEnabled val="1"/>
        </dgm:presLayoutVars>
      </dgm:prSet>
      <dgm:spPr/>
    </dgm:pt>
    <dgm:pt modelId="{FFD26907-8BAE-4D44-AB20-C3B74233761E}" type="pres">
      <dgm:prSet presAssocID="{52C7BC35-92C9-4A54-8E97-D9D54A278FE6}" presName="ConnectLine" presStyleLbl="sibTrans1D1" presStyleIdx="0" presStyleCnt="7"/>
      <dgm:spPr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B38FCD11-EADF-40B2-B678-733C0FCF1008}" type="pres">
      <dgm:prSet presAssocID="{52C7BC35-92C9-4A54-8E97-D9D54A278FE6}" presName="EmptyPlaceHolder" presStyleCnt="0"/>
      <dgm:spPr/>
    </dgm:pt>
    <dgm:pt modelId="{A4BC3398-C9D7-4C8C-979C-44C524887FEB}" type="pres">
      <dgm:prSet presAssocID="{E3BD6CBD-37FD-40AF-ABED-9375BF01542F}" presName="spaceBetweenRectangles" presStyleCnt="0"/>
      <dgm:spPr/>
    </dgm:pt>
    <dgm:pt modelId="{9EE1772D-F2FE-4331-9EB2-D534A5E5BFAB}" type="pres">
      <dgm:prSet presAssocID="{D92CC46E-D66E-47A1-AFEE-6D8892DA9DE1}" presName="composite" presStyleCnt="0"/>
      <dgm:spPr/>
    </dgm:pt>
    <dgm:pt modelId="{9D16CB32-F3D1-4FDE-B9BF-053E919FB22C}" type="pres">
      <dgm:prSet presAssocID="{D92CC46E-D66E-47A1-AFEE-6D8892DA9DE1}" presName="ConnectorPoint" presStyleLbl="lnNode1" presStyleIdx="1" presStyleCnt="7"/>
      <dgm:spPr>
        <a:solidFill>
          <a:schemeClr val="accent2">
            <a:hueOff val="-254133"/>
            <a:satOff val="-110"/>
            <a:lumOff val="-232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9019C028-BA33-470A-BEE3-84E229F83525}" type="pres">
      <dgm:prSet presAssocID="{D92CC46E-D66E-47A1-AFEE-6D8892DA9DE1}" presName="DropPinPlaceHolder" presStyleCnt="0"/>
      <dgm:spPr/>
    </dgm:pt>
    <dgm:pt modelId="{A39FB35C-2C8C-48F8-9CF9-DE056797FC5C}" type="pres">
      <dgm:prSet presAssocID="{D92CC46E-D66E-47A1-AFEE-6D8892DA9DE1}" presName="DropPin" presStyleLbl="alignNode1" presStyleIdx="1" presStyleCnt="7"/>
      <dgm:spPr/>
    </dgm:pt>
    <dgm:pt modelId="{25CE16B7-C534-4266-A024-B88EE5A3564F}" type="pres">
      <dgm:prSet presAssocID="{D92CC46E-D66E-47A1-AFEE-6D8892DA9DE1}" presName="Ellipse" presStyleLbl="fgAcc1" presStyleIdx="2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/>
      </dgm:spPr>
    </dgm:pt>
    <dgm:pt modelId="{A6F40FBA-ED58-4676-A024-08985AF63772}" type="pres">
      <dgm:prSet presAssocID="{D92CC46E-D66E-47A1-AFEE-6D8892DA9DE1}" presName="L2TextContainer" presStyleLbl="revTx" presStyleIdx="2" presStyleCnt="14">
        <dgm:presLayoutVars>
          <dgm:bulletEnabled val="1"/>
        </dgm:presLayoutVars>
      </dgm:prSet>
      <dgm:spPr/>
    </dgm:pt>
    <dgm:pt modelId="{2647C285-C6DC-49D8-A0B8-01AEC4E6A27B}" type="pres">
      <dgm:prSet presAssocID="{D92CC46E-D66E-47A1-AFEE-6D8892DA9DE1}" presName="L1TextContainer" presStyleLbl="revTx" presStyleIdx="3" presStyleCnt="14" custScaleY="101252" custLinFactNeighborX="-450" custLinFactNeighborY="24743">
        <dgm:presLayoutVars>
          <dgm:chMax val="1"/>
          <dgm:chPref val="1"/>
          <dgm:bulletEnabled val="1"/>
        </dgm:presLayoutVars>
      </dgm:prSet>
      <dgm:spPr/>
    </dgm:pt>
    <dgm:pt modelId="{0E5A1B46-AE63-48D5-8BE8-DA62092CE944}" type="pres">
      <dgm:prSet presAssocID="{D92CC46E-D66E-47A1-AFEE-6D8892DA9DE1}" presName="ConnectLine" presStyleLbl="sibTrans1D1" presStyleIdx="1" presStyleCnt="7"/>
      <dgm:spPr>
        <a:noFill/>
        <a:ln w="12700" cap="flat" cmpd="sng" algn="ctr">
          <a:solidFill>
            <a:schemeClr val="accent2">
              <a:hueOff val="-254133"/>
              <a:satOff val="-110"/>
              <a:lumOff val="-2320"/>
              <a:alphaOff val="0"/>
            </a:schemeClr>
          </a:solidFill>
          <a:prstDash val="dash"/>
        </a:ln>
        <a:effectLst/>
      </dgm:spPr>
    </dgm:pt>
    <dgm:pt modelId="{E0A7BDDD-6195-4204-BFBE-F60C0CB553FD}" type="pres">
      <dgm:prSet presAssocID="{D92CC46E-D66E-47A1-AFEE-6D8892DA9DE1}" presName="EmptyPlaceHolder" presStyleCnt="0"/>
      <dgm:spPr/>
    </dgm:pt>
    <dgm:pt modelId="{8CFABA85-0F45-431D-86F6-15BD57976B96}" type="pres">
      <dgm:prSet presAssocID="{E0122C03-0481-49EC-B180-C20A59531765}" presName="spaceBetweenRectangles" presStyleCnt="0"/>
      <dgm:spPr/>
    </dgm:pt>
    <dgm:pt modelId="{89351E09-7EB0-46E0-A1EE-8D6EE76593EA}" type="pres">
      <dgm:prSet presAssocID="{075E00B6-D00A-426E-9A4A-3198784FFA27}" presName="composite" presStyleCnt="0"/>
      <dgm:spPr/>
    </dgm:pt>
    <dgm:pt modelId="{86E6D921-7685-4F59-850D-B57A0BC28CC5}" type="pres">
      <dgm:prSet presAssocID="{075E00B6-D00A-426E-9A4A-3198784FFA27}" presName="ConnectorPoint" presStyleLbl="lnNode1" presStyleIdx="2" presStyleCnt="7"/>
      <dgm:spPr>
        <a:solidFill>
          <a:schemeClr val="accent2">
            <a:hueOff val="-508265"/>
            <a:satOff val="-221"/>
            <a:lumOff val="-464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B8A5F844-6C37-4079-B5C0-1ACF7DA5CE52}" type="pres">
      <dgm:prSet presAssocID="{075E00B6-D00A-426E-9A4A-3198784FFA27}" presName="DropPinPlaceHolder" presStyleCnt="0"/>
      <dgm:spPr/>
    </dgm:pt>
    <dgm:pt modelId="{3A80E625-B291-4F53-95A9-7FC2706DE44D}" type="pres">
      <dgm:prSet presAssocID="{075E00B6-D00A-426E-9A4A-3198784FFA27}" presName="DropPin" presStyleLbl="alignNode1" presStyleIdx="2" presStyleCnt="7" custLinFactNeighborX="0" custLinFactNeighborY="0"/>
      <dgm:spPr/>
    </dgm:pt>
    <dgm:pt modelId="{2255A5E8-9F58-4ABA-8967-65B71B922A68}" type="pres">
      <dgm:prSet presAssocID="{075E00B6-D00A-426E-9A4A-3198784FFA27}" presName="Ellipse" presStyleLbl="fgAcc1" presStyleIdx="3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/>
      </dgm:spPr>
    </dgm:pt>
    <dgm:pt modelId="{EF434D49-ECDC-48CA-B852-03927EA8DC29}" type="pres">
      <dgm:prSet presAssocID="{075E00B6-D00A-426E-9A4A-3198784FFA27}" presName="L2TextContainer" presStyleLbl="revTx" presStyleIdx="4" presStyleCnt="14">
        <dgm:presLayoutVars>
          <dgm:bulletEnabled val="1"/>
        </dgm:presLayoutVars>
      </dgm:prSet>
      <dgm:spPr/>
    </dgm:pt>
    <dgm:pt modelId="{29A79B6A-DDF2-4B1A-AC6C-D07DD4EB0934}" type="pres">
      <dgm:prSet presAssocID="{075E00B6-D00A-426E-9A4A-3198784FFA27}" presName="L1TextContainer" presStyleLbl="revTx" presStyleIdx="5" presStyleCnt="14" custLinFactNeighborX="946" custLinFactNeighborY="-29683">
        <dgm:presLayoutVars>
          <dgm:chMax val="1"/>
          <dgm:chPref val="1"/>
          <dgm:bulletEnabled val="1"/>
        </dgm:presLayoutVars>
      </dgm:prSet>
      <dgm:spPr/>
    </dgm:pt>
    <dgm:pt modelId="{7B11B07F-FF58-472A-9802-619989185206}" type="pres">
      <dgm:prSet presAssocID="{075E00B6-D00A-426E-9A4A-3198784FFA27}" presName="ConnectLine" presStyleLbl="sibTrans1D1" presStyleIdx="2" presStyleCnt="7"/>
      <dgm:spPr>
        <a:noFill/>
        <a:ln w="12700" cap="flat" cmpd="sng" algn="ctr">
          <a:solidFill>
            <a:schemeClr val="accent2">
              <a:hueOff val="-508265"/>
              <a:satOff val="-221"/>
              <a:lumOff val="-4640"/>
              <a:alphaOff val="0"/>
            </a:schemeClr>
          </a:solidFill>
          <a:prstDash val="dash"/>
        </a:ln>
        <a:effectLst/>
      </dgm:spPr>
    </dgm:pt>
    <dgm:pt modelId="{5C6C98AD-772B-455D-AA21-29D9570A1B25}" type="pres">
      <dgm:prSet presAssocID="{075E00B6-D00A-426E-9A4A-3198784FFA27}" presName="EmptyPlaceHolder" presStyleCnt="0"/>
      <dgm:spPr/>
    </dgm:pt>
    <dgm:pt modelId="{AEF5CE48-9046-4BB4-8E76-E11489EE8FEC}" type="pres">
      <dgm:prSet presAssocID="{D6BAD78B-C228-4C0E-95DB-7CB98FC6EF70}" presName="spaceBetweenRectangles" presStyleCnt="0"/>
      <dgm:spPr/>
    </dgm:pt>
    <dgm:pt modelId="{F6F56A80-CCC4-4695-BFBE-6FE27B384D06}" type="pres">
      <dgm:prSet presAssocID="{67EE7E02-F44A-43D6-B5B1-DD0FF7995BF9}" presName="composite" presStyleCnt="0"/>
      <dgm:spPr/>
    </dgm:pt>
    <dgm:pt modelId="{90A8575E-3086-45D2-A13B-2C5EC9A8123C}" type="pres">
      <dgm:prSet presAssocID="{67EE7E02-F44A-43D6-B5B1-DD0FF7995BF9}" presName="ConnectorPoint" presStyleLbl="lnNode1" presStyleIdx="3" presStyleCnt="7"/>
      <dgm:spPr>
        <a:solidFill>
          <a:schemeClr val="accent2">
            <a:hueOff val="-762398"/>
            <a:satOff val="-331"/>
            <a:lumOff val="-6961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B43136C9-0D15-4B88-890E-76FA6D3439BB}" type="pres">
      <dgm:prSet presAssocID="{67EE7E02-F44A-43D6-B5B1-DD0FF7995BF9}" presName="DropPinPlaceHolder" presStyleCnt="0"/>
      <dgm:spPr/>
    </dgm:pt>
    <dgm:pt modelId="{B5B14E59-BC2C-4A90-A0FF-BD3EBCCE2D42}" type="pres">
      <dgm:prSet presAssocID="{67EE7E02-F44A-43D6-B5B1-DD0FF7995BF9}" presName="DropPin" presStyleLbl="alignNode1" presStyleIdx="3" presStyleCnt="7"/>
      <dgm:spPr/>
    </dgm:pt>
    <dgm:pt modelId="{019C8F34-5A42-4293-8B40-AC3E1818F6E2}" type="pres">
      <dgm:prSet presAssocID="{67EE7E02-F44A-43D6-B5B1-DD0FF7995BF9}" presName="Ellipse" presStyleLbl="fgAcc1" presStyleIdx="4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/>
      </dgm:spPr>
    </dgm:pt>
    <dgm:pt modelId="{5BDFB237-DDCC-4479-8BFE-F8F73735A496}" type="pres">
      <dgm:prSet presAssocID="{67EE7E02-F44A-43D6-B5B1-DD0FF7995BF9}" presName="L2TextContainer" presStyleLbl="revTx" presStyleIdx="6" presStyleCnt="14">
        <dgm:presLayoutVars>
          <dgm:bulletEnabled val="1"/>
        </dgm:presLayoutVars>
      </dgm:prSet>
      <dgm:spPr/>
    </dgm:pt>
    <dgm:pt modelId="{A0C9247D-EA0A-4817-B3C6-D95A9A089DFF}" type="pres">
      <dgm:prSet presAssocID="{67EE7E02-F44A-43D6-B5B1-DD0FF7995BF9}" presName="L1TextContainer" presStyleLbl="revTx" presStyleIdx="7" presStyleCnt="14" custLinFactNeighborY="31286">
        <dgm:presLayoutVars>
          <dgm:chMax val="1"/>
          <dgm:chPref val="1"/>
          <dgm:bulletEnabled val="1"/>
        </dgm:presLayoutVars>
      </dgm:prSet>
      <dgm:spPr/>
    </dgm:pt>
    <dgm:pt modelId="{AE8319FD-00A5-46EB-BD6F-2496968AA9C1}" type="pres">
      <dgm:prSet presAssocID="{67EE7E02-F44A-43D6-B5B1-DD0FF7995BF9}" presName="ConnectLine" presStyleLbl="sibTrans1D1" presStyleIdx="3" presStyleCnt="7"/>
      <dgm:spPr>
        <a:noFill/>
        <a:ln w="12700" cap="flat" cmpd="sng" algn="ctr">
          <a:solidFill>
            <a:schemeClr val="accent2">
              <a:hueOff val="-762398"/>
              <a:satOff val="-331"/>
              <a:lumOff val="-6961"/>
              <a:alphaOff val="0"/>
            </a:schemeClr>
          </a:solidFill>
          <a:prstDash val="dash"/>
        </a:ln>
        <a:effectLst/>
      </dgm:spPr>
    </dgm:pt>
    <dgm:pt modelId="{269A74E0-13E8-4840-B9C0-A43B403965A6}" type="pres">
      <dgm:prSet presAssocID="{67EE7E02-F44A-43D6-B5B1-DD0FF7995BF9}" presName="EmptyPlaceHolder" presStyleCnt="0"/>
      <dgm:spPr/>
    </dgm:pt>
    <dgm:pt modelId="{4322B046-C054-47F1-B453-9AB334B1965C}" type="pres">
      <dgm:prSet presAssocID="{9CF089E5-6427-48B1-A35E-2453CE82D19F}" presName="spaceBetweenRectangles" presStyleCnt="0"/>
      <dgm:spPr/>
    </dgm:pt>
    <dgm:pt modelId="{083CE67E-98ED-407A-AD13-606B58F19FBF}" type="pres">
      <dgm:prSet presAssocID="{7188E562-070F-4B2E-9B23-FD3EF8CAAE9A}" presName="composite" presStyleCnt="0"/>
      <dgm:spPr/>
    </dgm:pt>
    <dgm:pt modelId="{5D805C15-F9D8-4F03-BC0C-37278BB9BA6A}" type="pres">
      <dgm:prSet presAssocID="{7188E562-070F-4B2E-9B23-FD3EF8CAAE9A}" presName="ConnectorPoint" presStyleLbl="lnNode1" presStyleIdx="4" presStyleCnt="7"/>
      <dgm:spPr>
        <a:solidFill>
          <a:schemeClr val="accent2">
            <a:hueOff val="-1016531"/>
            <a:satOff val="-441"/>
            <a:lumOff val="-9281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9EF71373-521B-4ECA-8284-0B7A6CF30E85}" type="pres">
      <dgm:prSet presAssocID="{7188E562-070F-4B2E-9B23-FD3EF8CAAE9A}" presName="DropPinPlaceHolder" presStyleCnt="0"/>
      <dgm:spPr/>
    </dgm:pt>
    <dgm:pt modelId="{884B3059-413C-47B3-90B7-4637D84844E5}" type="pres">
      <dgm:prSet presAssocID="{7188E562-070F-4B2E-9B23-FD3EF8CAAE9A}" presName="DropPin" presStyleLbl="alignNode1" presStyleIdx="4" presStyleCnt="7"/>
      <dgm:spPr/>
    </dgm:pt>
    <dgm:pt modelId="{790978AB-0FA8-4BA4-AB07-59E8A592CD98}" type="pres">
      <dgm:prSet presAssocID="{7188E562-070F-4B2E-9B23-FD3EF8CAAE9A}" presName="Ellipse" presStyleLbl="fgAcc1" presStyleIdx="5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/>
      </dgm:spPr>
    </dgm:pt>
    <dgm:pt modelId="{A7895870-CA3B-45D0-893A-E72CB52B6712}" type="pres">
      <dgm:prSet presAssocID="{7188E562-070F-4B2E-9B23-FD3EF8CAAE9A}" presName="L2TextContainer" presStyleLbl="revTx" presStyleIdx="8" presStyleCnt="14">
        <dgm:presLayoutVars>
          <dgm:bulletEnabled val="1"/>
        </dgm:presLayoutVars>
      </dgm:prSet>
      <dgm:spPr/>
    </dgm:pt>
    <dgm:pt modelId="{496ACA18-19A7-4426-973F-8AD335201F16}" type="pres">
      <dgm:prSet presAssocID="{7188E562-070F-4B2E-9B23-FD3EF8CAAE9A}" presName="L1TextContainer" presStyleLbl="revTx" presStyleIdx="9" presStyleCnt="14">
        <dgm:presLayoutVars>
          <dgm:chMax val="1"/>
          <dgm:chPref val="1"/>
          <dgm:bulletEnabled val="1"/>
        </dgm:presLayoutVars>
      </dgm:prSet>
      <dgm:spPr/>
    </dgm:pt>
    <dgm:pt modelId="{63049F34-1A9F-4E7B-8904-C24C62B501D7}" type="pres">
      <dgm:prSet presAssocID="{7188E562-070F-4B2E-9B23-FD3EF8CAAE9A}" presName="ConnectLine" presStyleLbl="sibTrans1D1" presStyleIdx="4" presStyleCnt="7"/>
      <dgm:spPr>
        <a:noFill/>
        <a:ln w="12700" cap="flat" cmpd="sng" algn="ctr">
          <a:solidFill>
            <a:schemeClr val="accent2">
              <a:hueOff val="-1016531"/>
              <a:satOff val="-441"/>
              <a:lumOff val="-9281"/>
              <a:alphaOff val="0"/>
            </a:schemeClr>
          </a:solidFill>
          <a:prstDash val="dash"/>
        </a:ln>
        <a:effectLst/>
      </dgm:spPr>
    </dgm:pt>
    <dgm:pt modelId="{EB6018C8-4759-4E1A-9B85-84FC16CA890B}" type="pres">
      <dgm:prSet presAssocID="{7188E562-070F-4B2E-9B23-FD3EF8CAAE9A}" presName="EmptyPlaceHolder" presStyleCnt="0"/>
      <dgm:spPr/>
    </dgm:pt>
    <dgm:pt modelId="{04F73D2F-E9E3-4E88-B273-9FBA20186206}" type="pres">
      <dgm:prSet presAssocID="{32AB3C8B-D341-40DC-BFA3-62C7D87256E6}" presName="spaceBetweenRectangles" presStyleCnt="0"/>
      <dgm:spPr/>
    </dgm:pt>
    <dgm:pt modelId="{B1DA47ED-B774-485C-8A14-AA9B8C941742}" type="pres">
      <dgm:prSet presAssocID="{DF636713-31E5-4A80-8223-55E3E484CC93}" presName="composite" presStyleCnt="0"/>
      <dgm:spPr/>
    </dgm:pt>
    <dgm:pt modelId="{98E57EC9-DDD8-443C-9C9B-6F2F8E5753E5}" type="pres">
      <dgm:prSet presAssocID="{DF636713-31E5-4A80-8223-55E3E484CC93}" presName="ConnectorPoint" presStyleLbl="lnNode1" presStyleIdx="5" presStyleCnt="7"/>
      <dgm:spPr>
        <a:solidFill>
          <a:schemeClr val="accent2">
            <a:hueOff val="-1270663"/>
            <a:satOff val="-552"/>
            <a:lumOff val="-11601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307C91B7-DC2F-49CA-BC43-D3A98AB8927C}" type="pres">
      <dgm:prSet presAssocID="{DF636713-31E5-4A80-8223-55E3E484CC93}" presName="DropPinPlaceHolder" presStyleCnt="0"/>
      <dgm:spPr/>
    </dgm:pt>
    <dgm:pt modelId="{3DE41C98-55F8-4B47-88DC-A20ABC244A8E}" type="pres">
      <dgm:prSet presAssocID="{DF636713-31E5-4A80-8223-55E3E484CC93}" presName="DropPin" presStyleLbl="alignNode1" presStyleIdx="5" presStyleCnt="7" custLinFactNeighborX="-2021" custLinFactNeighborY="-8137"/>
      <dgm:spPr/>
    </dgm:pt>
    <dgm:pt modelId="{31BD7254-16BB-47F6-8C2E-02A3A3D9A002}" type="pres">
      <dgm:prSet presAssocID="{DF636713-31E5-4A80-8223-55E3E484CC93}" presName="Ellipse" presStyleLbl="fgAcc1" presStyleIdx="6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/>
      </dgm:spPr>
    </dgm:pt>
    <dgm:pt modelId="{150D4CFD-644B-4916-9130-E5A26E1480A7}" type="pres">
      <dgm:prSet presAssocID="{DF636713-31E5-4A80-8223-55E3E484CC93}" presName="L2TextContainer" presStyleLbl="revTx" presStyleIdx="10" presStyleCnt="14">
        <dgm:presLayoutVars>
          <dgm:bulletEnabled val="1"/>
        </dgm:presLayoutVars>
      </dgm:prSet>
      <dgm:spPr/>
    </dgm:pt>
    <dgm:pt modelId="{9BA14D01-74C5-4615-8C76-0FF3B6250205}" type="pres">
      <dgm:prSet presAssocID="{DF636713-31E5-4A80-8223-55E3E484CC93}" presName="L1TextContainer" presStyleLbl="revTx" presStyleIdx="11" presStyleCnt="14" custLinFactNeighborX="-450" custLinFactNeighborY="32166">
        <dgm:presLayoutVars>
          <dgm:chMax val="1"/>
          <dgm:chPref val="1"/>
          <dgm:bulletEnabled val="1"/>
        </dgm:presLayoutVars>
      </dgm:prSet>
      <dgm:spPr/>
    </dgm:pt>
    <dgm:pt modelId="{889CF727-31A5-42F8-92C3-B163C3A25B85}" type="pres">
      <dgm:prSet presAssocID="{DF636713-31E5-4A80-8223-55E3E484CC93}" presName="ConnectLine" presStyleLbl="sibTrans1D1" presStyleIdx="5" presStyleCnt="7"/>
      <dgm:spPr>
        <a:noFill/>
        <a:ln w="12700" cap="flat" cmpd="sng" algn="ctr">
          <a:solidFill>
            <a:schemeClr val="accent2">
              <a:hueOff val="-1270663"/>
              <a:satOff val="-552"/>
              <a:lumOff val="-11601"/>
              <a:alphaOff val="0"/>
            </a:schemeClr>
          </a:solidFill>
          <a:prstDash val="dash"/>
        </a:ln>
        <a:effectLst/>
      </dgm:spPr>
    </dgm:pt>
    <dgm:pt modelId="{8E987F55-404E-4520-B498-6AC6D78ACD64}" type="pres">
      <dgm:prSet presAssocID="{DF636713-31E5-4A80-8223-55E3E484CC93}" presName="EmptyPlaceHolder" presStyleCnt="0"/>
      <dgm:spPr/>
    </dgm:pt>
    <dgm:pt modelId="{A27FAA12-09C0-466C-9C4C-18B61066BFF1}" type="pres">
      <dgm:prSet presAssocID="{A4B75FC3-222A-4384-9450-0C0B9C42B65B}" presName="spaceBetweenRectangles" presStyleCnt="0"/>
      <dgm:spPr/>
    </dgm:pt>
    <dgm:pt modelId="{463CC2CD-28CC-4418-8D29-89745E56C9E7}" type="pres">
      <dgm:prSet presAssocID="{F6608BB8-5F2E-47F7-85F8-0E77E027B351}" presName="composite" presStyleCnt="0"/>
      <dgm:spPr/>
    </dgm:pt>
    <dgm:pt modelId="{4B7473FA-B93E-4E29-8992-3526BF28C9C9}" type="pres">
      <dgm:prSet presAssocID="{F6608BB8-5F2E-47F7-85F8-0E77E027B351}" presName="ConnectorPoint" presStyleLbl="lnNode1" presStyleIdx="6" presStyleCnt="7"/>
      <dgm:spPr>
        <a:solidFill>
          <a:schemeClr val="accent2">
            <a:hueOff val="-1524796"/>
            <a:satOff val="-662"/>
            <a:lumOff val="-13921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83F15067-48FA-47E0-A037-3688E2A92DBA}" type="pres">
      <dgm:prSet presAssocID="{F6608BB8-5F2E-47F7-85F8-0E77E027B351}" presName="DropPinPlaceHolder" presStyleCnt="0"/>
      <dgm:spPr/>
    </dgm:pt>
    <dgm:pt modelId="{A6AF73E7-5FE5-4D63-90AA-C576CE8A4E30}" type="pres">
      <dgm:prSet presAssocID="{F6608BB8-5F2E-47F7-85F8-0E77E027B351}" presName="DropPin" presStyleLbl="alignNode1" presStyleIdx="6" presStyleCnt="7"/>
      <dgm:spPr/>
    </dgm:pt>
    <dgm:pt modelId="{2FF36B12-21F2-4464-9977-AA8C4DAFE8FA}" type="pres">
      <dgm:prSet presAssocID="{F6608BB8-5F2E-47F7-85F8-0E77E027B351}" presName="Ellipse" presStyleLbl="fgAcc1" presStyleIdx="7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/>
      </dgm:spPr>
    </dgm:pt>
    <dgm:pt modelId="{64EAD2F7-535C-41F1-A79F-E2D902BCBC49}" type="pres">
      <dgm:prSet presAssocID="{F6608BB8-5F2E-47F7-85F8-0E77E027B351}" presName="L2TextContainer" presStyleLbl="revTx" presStyleIdx="12" presStyleCnt="14">
        <dgm:presLayoutVars>
          <dgm:bulletEnabled val="1"/>
        </dgm:presLayoutVars>
      </dgm:prSet>
      <dgm:spPr/>
    </dgm:pt>
    <dgm:pt modelId="{0BD63939-C70A-4E4B-9859-2601C9940881}" type="pres">
      <dgm:prSet presAssocID="{F6608BB8-5F2E-47F7-85F8-0E77E027B351}" presName="L1TextContainer" presStyleLbl="revTx" presStyleIdx="13" presStyleCnt="14">
        <dgm:presLayoutVars>
          <dgm:chMax val="1"/>
          <dgm:chPref val="1"/>
          <dgm:bulletEnabled val="1"/>
        </dgm:presLayoutVars>
      </dgm:prSet>
      <dgm:spPr/>
    </dgm:pt>
    <dgm:pt modelId="{FD6F0F34-349F-48F0-A033-059F31D591A2}" type="pres">
      <dgm:prSet presAssocID="{F6608BB8-5F2E-47F7-85F8-0E77E027B351}" presName="ConnectLine" presStyleLbl="sibTrans1D1" presStyleIdx="6" presStyleCnt="7"/>
      <dgm:spPr>
        <a:noFill/>
        <a:ln w="12700" cap="flat" cmpd="sng" algn="ctr">
          <a:solidFill>
            <a:schemeClr val="accent2">
              <a:hueOff val="-1524796"/>
              <a:satOff val="-662"/>
              <a:lumOff val="-13921"/>
              <a:alphaOff val="0"/>
            </a:schemeClr>
          </a:solidFill>
          <a:prstDash val="dash"/>
        </a:ln>
        <a:effectLst/>
      </dgm:spPr>
    </dgm:pt>
    <dgm:pt modelId="{337ABEC9-6C45-4BA9-9358-CA5DADE10D1A}" type="pres">
      <dgm:prSet presAssocID="{F6608BB8-5F2E-47F7-85F8-0E77E027B351}" presName="EmptyPlaceHolder" presStyleCnt="0"/>
      <dgm:spPr/>
    </dgm:pt>
  </dgm:ptLst>
  <dgm:cxnLst>
    <dgm:cxn modelId="{3BF18803-6804-4FF7-89D6-F4DCF59725EC}" srcId="{DF636713-31E5-4A80-8223-55E3E484CC93}" destId="{738B5B9B-C8B9-497F-829E-8F2BE0BB91E0}" srcOrd="0" destOrd="0" parTransId="{4477E494-917A-4FF6-B0F9-837067B3E65F}" sibTransId="{62FF89C6-684A-4F8F-8F5E-4D8707B24AFB}"/>
    <dgm:cxn modelId="{42B8E911-7686-4B65-93E8-E01F8201E824}" srcId="{4601AA5F-ECCE-4199-8AD4-2081DE26F4FB}" destId="{D92CC46E-D66E-47A1-AFEE-6D8892DA9DE1}" srcOrd="1" destOrd="0" parTransId="{BD95B6E0-6870-45CD-921E-4CBA5EA54434}" sibTransId="{E0122C03-0481-49EC-B180-C20A59531765}"/>
    <dgm:cxn modelId="{EAC2FE1B-D80A-4691-A84B-B215CE59C354}" type="presOf" srcId="{738B5B9B-C8B9-497F-829E-8F2BE0BB91E0}" destId="{150D4CFD-644B-4916-9130-E5A26E1480A7}" srcOrd="0" destOrd="0" presId="urn:microsoft.com/office/officeart/2017/3/layout/DropPinTimeline"/>
    <dgm:cxn modelId="{46922522-BA19-474A-BEA7-17C895CCEDE8}" type="presOf" srcId="{4601AA5F-ECCE-4199-8AD4-2081DE26F4FB}" destId="{18D32C0D-0242-4499-918E-6EC79644D03A}" srcOrd="0" destOrd="0" presId="urn:microsoft.com/office/officeart/2017/3/layout/DropPinTimeline"/>
    <dgm:cxn modelId="{7CDD4530-3C94-418C-9EBB-FFCC775B7FD0}" type="presOf" srcId="{12A47822-0876-4E08-9829-994621DA66E5}" destId="{A7895870-CA3B-45D0-893A-E72CB52B6712}" srcOrd="0" destOrd="0" presId="urn:microsoft.com/office/officeart/2017/3/layout/DropPinTimeline"/>
    <dgm:cxn modelId="{DF0DC333-35C3-420F-A07A-83B1A64FE2B6}" srcId="{4601AA5F-ECCE-4199-8AD4-2081DE26F4FB}" destId="{F6608BB8-5F2E-47F7-85F8-0E77E027B351}" srcOrd="6" destOrd="0" parTransId="{62A2BB43-C276-4867-9121-DF37FC348CF1}" sibTransId="{25AD6245-687F-4606-AA96-2D7EFCE92A7F}"/>
    <dgm:cxn modelId="{66E68C35-704D-4DCB-8DAD-7C5AAC175E0F}" type="presOf" srcId="{52C7BC35-92C9-4A54-8E97-D9D54A278FE6}" destId="{38B9E8BE-F3D6-4A58-910D-EC67222A7FDA}" srcOrd="0" destOrd="0" presId="urn:microsoft.com/office/officeart/2017/3/layout/DropPinTimeline"/>
    <dgm:cxn modelId="{C7C5A239-1E0C-442F-A413-FC83AF62BCF8}" type="presOf" srcId="{38DD3001-34E4-4333-87A9-2223A5D8F16A}" destId="{5BDFB237-DDCC-4479-8BFE-F8F73735A496}" srcOrd="0" destOrd="0" presId="urn:microsoft.com/office/officeart/2017/3/layout/DropPinTimeline"/>
    <dgm:cxn modelId="{189B1F3B-EB7B-43FE-9D48-E8699D87EF78}" type="presOf" srcId="{DF636713-31E5-4A80-8223-55E3E484CC93}" destId="{9BA14D01-74C5-4615-8C76-0FF3B6250205}" srcOrd="0" destOrd="0" presId="urn:microsoft.com/office/officeart/2017/3/layout/DropPinTimeline"/>
    <dgm:cxn modelId="{11F4AE5F-3BF3-4677-99B2-1120FD7D25F8}" srcId="{F6608BB8-5F2E-47F7-85F8-0E77E027B351}" destId="{58146311-D94C-4935-BD1E-2B1C192A89AB}" srcOrd="0" destOrd="0" parTransId="{17B408C3-26E1-4731-BCF3-1095B85F5718}" sibTransId="{1F573381-6576-4E7A-BC74-9055B5550701}"/>
    <dgm:cxn modelId="{6BBFDE6D-1640-4AC8-A2CA-9CF147724EC1}" srcId="{D92CC46E-D66E-47A1-AFEE-6D8892DA9DE1}" destId="{4C2CB254-B27D-46CD-81CB-CF2A6E97C79B}" srcOrd="0" destOrd="0" parTransId="{5F3B330D-E45D-432F-A757-3C1CA4601E52}" sibTransId="{91AFD02E-58B8-4C78-8826-B98A0DB3268B}"/>
    <dgm:cxn modelId="{AFDE3575-0313-4438-9424-C4E22038D42E}" type="presOf" srcId="{D92CC46E-D66E-47A1-AFEE-6D8892DA9DE1}" destId="{2647C285-C6DC-49D8-A0B8-01AEC4E6A27B}" srcOrd="0" destOrd="0" presId="urn:microsoft.com/office/officeart/2017/3/layout/DropPinTimeline"/>
    <dgm:cxn modelId="{CD8D468E-0E05-463B-A9D3-708A59ACC4DA}" type="presOf" srcId="{4C2CB254-B27D-46CD-81CB-CF2A6E97C79B}" destId="{A6F40FBA-ED58-4676-A024-08985AF63772}" srcOrd="0" destOrd="0" presId="urn:microsoft.com/office/officeart/2017/3/layout/DropPinTimeline"/>
    <dgm:cxn modelId="{CE9CE897-B67A-47B5-9F72-60DB2A617D19}" type="presOf" srcId="{BDB917CB-3B0B-403F-960B-09AFF9D0EF2E}" destId="{B6CB2E9E-F0E6-4EC6-B8C0-2FBB4C88874F}" srcOrd="0" destOrd="0" presId="urn:microsoft.com/office/officeart/2017/3/layout/DropPinTimeline"/>
    <dgm:cxn modelId="{2E13FA9B-1E46-4A67-B738-8C1BDC502A5D}" type="presOf" srcId="{075E00B6-D00A-426E-9A4A-3198784FFA27}" destId="{29A79B6A-DDF2-4B1A-AC6C-D07DD4EB0934}" srcOrd="0" destOrd="0" presId="urn:microsoft.com/office/officeart/2017/3/layout/DropPinTimeline"/>
    <dgm:cxn modelId="{1E4338A2-EA65-4C0E-B5C8-AA7EE7B617D7}" type="presOf" srcId="{67EE7E02-F44A-43D6-B5B1-DD0FF7995BF9}" destId="{A0C9247D-EA0A-4817-B3C6-D95A9A089DFF}" srcOrd="0" destOrd="0" presId="urn:microsoft.com/office/officeart/2017/3/layout/DropPinTimeline"/>
    <dgm:cxn modelId="{499210AC-7AEE-477B-A5D7-FD9A8CF9CD64}" srcId="{7188E562-070F-4B2E-9B23-FD3EF8CAAE9A}" destId="{12A47822-0876-4E08-9829-994621DA66E5}" srcOrd="0" destOrd="0" parTransId="{6952FB12-F788-4C10-BDC5-68C9B0D5F238}" sibTransId="{080F71E1-82CC-4A17-BBC3-686C0730C1C4}"/>
    <dgm:cxn modelId="{FB09E3AC-124D-48C0-B6EC-AB72122DDD19}" srcId="{4601AA5F-ECCE-4199-8AD4-2081DE26F4FB}" destId="{52C7BC35-92C9-4A54-8E97-D9D54A278FE6}" srcOrd="0" destOrd="0" parTransId="{93CD10A1-4643-4A71-8F83-3B805B3E5C4B}" sibTransId="{E3BD6CBD-37FD-40AF-ABED-9375BF01542F}"/>
    <dgm:cxn modelId="{C06DF4B9-FE43-47EF-AC28-50EA1B311378}" type="presOf" srcId="{7188E562-070F-4B2E-9B23-FD3EF8CAAE9A}" destId="{496ACA18-19A7-4426-973F-8AD335201F16}" srcOrd="0" destOrd="0" presId="urn:microsoft.com/office/officeart/2017/3/layout/DropPinTimeline"/>
    <dgm:cxn modelId="{F6491CD1-4F49-4279-B81F-2ED5DEA166C8}" srcId="{52C7BC35-92C9-4A54-8E97-D9D54A278FE6}" destId="{BDB917CB-3B0B-403F-960B-09AFF9D0EF2E}" srcOrd="0" destOrd="0" parTransId="{166E7C07-B709-4834-BAA1-0D12448CF43E}" sibTransId="{06F84EDC-EBA6-40EC-8FED-D5DC02BA2DC3}"/>
    <dgm:cxn modelId="{734D1CD8-E77F-4E16-92D9-43B598B1FA0C}" srcId="{4601AA5F-ECCE-4199-8AD4-2081DE26F4FB}" destId="{DF636713-31E5-4A80-8223-55E3E484CC93}" srcOrd="5" destOrd="0" parTransId="{D5865CB9-78DE-4563-AEAE-5C9B5E7BEBB8}" sibTransId="{A4B75FC3-222A-4384-9450-0C0B9C42B65B}"/>
    <dgm:cxn modelId="{986D25DC-BE7A-4050-8820-44CFA166C9B3}" type="presOf" srcId="{F6608BB8-5F2E-47F7-85F8-0E77E027B351}" destId="{0BD63939-C70A-4E4B-9859-2601C9940881}" srcOrd="0" destOrd="0" presId="urn:microsoft.com/office/officeart/2017/3/layout/DropPinTimeline"/>
    <dgm:cxn modelId="{634F47E1-9C54-4E2A-8E7E-7D772376A77D}" srcId="{67EE7E02-F44A-43D6-B5B1-DD0FF7995BF9}" destId="{38DD3001-34E4-4333-87A9-2223A5D8F16A}" srcOrd="0" destOrd="0" parTransId="{C029763D-E1C4-4938-A344-FA4BDC0D2132}" sibTransId="{F8399BBA-0C52-48D1-BF8A-FB5C8AE08B5C}"/>
    <dgm:cxn modelId="{04D473E7-BD26-4637-A648-360EA97E62EF}" srcId="{4601AA5F-ECCE-4199-8AD4-2081DE26F4FB}" destId="{67EE7E02-F44A-43D6-B5B1-DD0FF7995BF9}" srcOrd="3" destOrd="0" parTransId="{C52D866B-E878-4D3C-BC42-866B9E129F7B}" sibTransId="{9CF089E5-6427-48B1-A35E-2453CE82D19F}"/>
    <dgm:cxn modelId="{C786BCE7-C5E8-4C25-8145-918271722BC5}" srcId="{4601AA5F-ECCE-4199-8AD4-2081DE26F4FB}" destId="{7188E562-070F-4B2E-9B23-FD3EF8CAAE9A}" srcOrd="4" destOrd="0" parTransId="{C3E15BF7-18A6-4DB5-8B9E-A68FF6FBD65F}" sibTransId="{32AB3C8B-D341-40DC-BFA3-62C7D87256E6}"/>
    <dgm:cxn modelId="{DAA72EF2-950C-4346-80C1-81116C77225B}" srcId="{4601AA5F-ECCE-4199-8AD4-2081DE26F4FB}" destId="{075E00B6-D00A-426E-9A4A-3198784FFA27}" srcOrd="2" destOrd="0" parTransId="{069C90D9-DC89-4A4A-A04E-0CF89849633C}" sibTransId="{D6BAD78B-C228-4C0E-95DB-7CB98FC6EF70}"/>
    <dgm:cxn modelId="{BD2107F7-3AE3-4989-8DE2-4ECC32F54713}" type="presOf" srcId="{8C6CCA89-073D-4321-986E-384BCCE708F0}" destId="{EF434D49-ECDC-48CA-B852-03927EA8DC29}" srcOrd="0" destOrd="0" presId="urn:microsoft.com/office/officeart/2017/3/layout/DropPinTimeline"/>
    <dgm:cxn modelId="{C2BC69FB-9F75-4036-B520-692C3569D1D2}" type="presOf" srcId="{58146311-D94C-4935-BD1E-2B1C192A89AB}" destId="{64EAD2F7-535C-41F1-A79F-E2D902BCBC49}" srcOrd="0" destOrd="0" presId="urn:microsoft.com/office/officeart/2017/3/layout/DropPinTimeline"/>
    <dgm:cxn modelId="{C8EEA0FB-FBBE-4553-9AB0-25BC79BEBE7B}" srcId="{075E00B6-D00A-426E-9A4A-3198784FFA27}" destId="{8C6CCA89-073D-4321-986E-384BCCE708F0}" srcOrd="0" destOrd="0" parTransId="{63EC0D73-5238-472D-B2FB-C28F05731438}" sibTransId="{22A8DBC6-6A69-4D4C-A404-FBAB24D7BDBC}"/>
    <dgm:cxn modelId="{99319DA0-DD63-406C-84BC-FBB47314617B}" type="presParOf" srcId="{18D32C0D-0242-4499-918E-6EC79644D03A}" destId="{C1842D00-D96C-4D7D-8853-FF05BB09B1B0}" srcOrd="0" destOrd="0" presId="urn:microsoft.com/office/officeart/2017/3/layout/DropPinTimeline"/>
    <dgm:cxn modelId="{5E16061D-F22F-4901-8811-92922137FFB5}" type="presParOf" srcId="{18D32C0D-0242-4499-918E-6EC79644D03A}" destId="{4D15A9E4-47B0-4602-B10F-787A60AFD390}" srcOrd="1" destOrd="0" presId="urn:microsoft.com/office/officeart/2017/3/layout/DropPinTimeline"/>
    <dgm:cxn modelId="{F01312DF-F88D-4341-994A-F2D957E965B6}" type="presParOf" srcId="{4D15A9E4-47B0-4602-B10F-787A60AFD390}" destId="{10CD019B-F310-4D23-BC48-CE3059151B7C}" srcOrd="0" destOrd="0" presId="urn:microsoft.com/office/officeart/2017/3/layout/DropPinTimeline"/>
    <dgm:cxn modelId="{0A428B10-B75F-4880-9D04-AD288291D912}" type="presParOf" srcId="{10CD019B-F310-4D23-BC48-CE3059151B7C}" destId="{E8DF671D-AD74-4390-9C12-D0BDA434DA9C}" srcOrd="0" destOrd="0" presId="urn:microsoft.com/office/officeart/2017/3/layout/DropPinTimeline"/>
    <dgm:cxn modelId="{4E529F2D-10A6-4F68-9FCC-C87EC7D21C9B}" type="presParOf" srcId="{10CD019B-F310-4D23-BC48-CE3059151B7C}" destId="{4B07AC9C-31AB-4374-98E8-483E9B4A4312}" srcOrd="1" destOrd="0" presId="urn:microsoft.com/office/officeart/2017/3/layout/DropPinTimeline"/>
    <dgm:cxn modelId="{55709A02-6738-4965-B197-7BB7FD77699F}" type="presParOf" srcId="{4B07AC9C-31AB-4374-98E8-483E9B4A4312}" destId="{BB560E96-C5AC-461A-806E-48B1E932A708}" srcOrd="0" destOrd="0" presId="urn:microsoft.com/office/officeart/2017/3/layout/DropPinTimeline"/>
    <dgm:cxn modelId="{531C1AD3-2871-4302-B267-C33983291BAA}" type="presParOf" srcId="{4B07AC9C-31AB-4374-98E8-483E9B4A4312}" destId="{2FA25248-E56C-4C0C-8045-4363CE85518D}" srcOrd="1" destOrd="0" presId="urn:microsoft.com/office/officeart/2017/3/layout/DropPinTimeline"/>
    <dgm:cxn modelId="{0A1A1DB2-8E2F-4714-B7A9-A96170B48EF0}" type="presParOf" srcId="{10CD019B-F310-4D23-BC48-CE3059151B7C}" destId="{B6CB2E9E-F0E6-4EC6-B8C0-2FBB4C88874F}" srcOrd="2" destOrd="0" presId="urn:microsoft.com/office/officeart/2017/3/layout/DropPinTimeline"/>
    <dgm:cxn modelId="{345F2DC1-1852-4347-AC98-CADA83DBA19F}" type="presParOf" srcId="{10CD019B-F310-4D23-BC48-CE3059151B7C}" destId="{38B9E8BE-F3D6-4A58-910D-EC67222A7FDA}" srcOrd="3" destOrd="0" presId="urn:microsoft.com/office/officeart/2017/3/layout/DropPinTimeline"/>
    <dgm:cxn modelId="{333C4282-890C-49DB-A876-564B78F23C63}" type="presParOf" srcId="{10CD019B-F310-4D23-BC48-CE3059151B7C}" destId="{FFD26907-8BAE-4D44-AB20-C3B74233761E}" srcOrd="4" destOrd="0" presId="urn:microsoft.com/office/officeart/2017/3/layout/DropPinTimeline"/>
    <dgm:cxn modelId="{39D14241-9FF4-491C-A318-78F29BF46A67}" type="presParOf" srcId="{10CD019B-F310-4D23-BC48-CE3059151B7C}" destId="{B38FCD11-EADF-40B2-B678-733C0FCF1008}" srcOrd="5" destOrd="0" presId="urn:microsoft.com/office/officeart/2017/3/layout/DropPinTimeline"/>
    <dgm:cxn modelId="{5E2A06DB-BD0E-460D-8385-06D9B7AE2B8D}" type="presParOf" srcId="{4D15A9E4-47B0-4602-B10F-787A60AFD390}" destId="{A4BC3398-C9D7-4C8C-979C-44C524887FEB}" srcOrd="1" destOrd="0" presId="urn:microsoft.com/office/officeart/2017/3/layout/DropPinTimeline"/>
    <dgm:cxn modelId="{79615AB1-C1F0-4711-8009-5AE02760E086}" type="presParOf" srcId="{4D15A9E4-47B0-4602-B10F-787A60AFD390}" destId="{9EE1772D-F2FE-4331-9EB2-D534A5E5BFAB}" srcOrd="2" destOrd="0" presId="urn:microsoft.com/office/officeart/2017/3/layout/DropPinTimeline"/>
    <dgm:cxn modelId="{92CFE0D1-7BE0-405E-AEAF-407976CCFD9D}" type="presParOf" srcId="{9EE1772D-F2FE-4331-9EB2-D534A5E5BFAB}" destId="{9D16CB32-F3D1-4FDE-B9BF-053E919FB22C}" srcOrd="0" destOrd="0" presId="urn:microsoft.com/office/officeart/2017/3/layout/DropPinTimeline"/>
    <dgm:cxn modelId="{8D12856B-738B-402C-B6F8-1C726F35C665}" type="presParOf" srcId="{9EE1772D-F2FE-4331-9EB2-D534A5E5BFAB}" destId="{9019C028-BA33-470A-BEE3-84E229F83525}" srcOrd="1" destOrd="0" presId="urn:microsoft.com/office/officeart/2017/3/layout/DropPinTimeline"/>
    <dgm:cxn modelId="{6908A283-676D-4D26-A7F0-F34FE4B66072}" type="presParOf" srcId="{9019C028-BA33-470A-BEE3-84E229F83525}" destId="{A39FB35C-2C8C-48F8-9CF9-DE056797FC5C}" srcOrd="0" destOrd="0" presId="urn:microsoft.com/office/officeart/2017/3/layout/DropPinTimeline"/>
    <dgm:cxn modelId="{A71C30AB-FB54-4786-B5AA-CEB73A79B5F7}" type="presParOf" srcId="{9019C028-BA33-470A-BEE3-84E229F83525}" destId="{25CE16B7-C534-4266-A024-B88EE5A3564F}" srcOrd="1" destOrd="0" presId="urn:microsoft.com/office/officeart/2017/3/layout/DropPinTimeline"/>
    <dgm:cxn modelId="{31927DF0-760F-4367-8497-420E4EACC071}" type="presParOf" srcId="{9EE1772D-F2FE-4331-9EB2-D534A5E5BFAB}" destId="{A6F40FBA-ED58-4676-A024-08985AF63772}" srcOrd="2" destOrd="0" presId="urn:microsoft.com/office/officeart/2017/3/layout/DropPinTimeline"/>
    <dgm:cxn modelId="{94CD2F6A-062B-4704-BA77-71D098F599FB}" type="presParOf" srcId="{9EE1772D-F2FE-4331-9EB2-D534A5E5BFAB}" destId="{2647C285-C6DC-49D8-A0B8-01AEC4E6A27B}" srcOrd="3" destOrd="0" presId="urn:microsoft.com/office/officeart/2017/3/layout/DropPinTimeline"/>
    <dgm:cxn modelId="{0848A3C8-561A-4148-B9BF-9FD25145E722}" type="presParOf" srcId="{9EE1772D-F2FE-4331-9EB2-D534A5E5BFAB}" destId="{0E5A1B46-AE63-48D5-8BE8-DA62092CE944}" srcOrd="4" destOrd="0" presId="urn:microsoft.com/office/officeart/2017/3/layout/DropPinTimeline"/>
    <dgm:cxn modelId="{C2FDD3FB-80D5-40E5-AB9E-E46BD874EC7F}" type="presParOf" srcId="{9EE1772D-F2FE-4331-9EB2-D534A5E5BFAB}" destId="{E0A7BDDD-6195-4204-BFBE-F60C0CB553FD}" srcOrd="5" destOrd="0" presId="urn:microsoft.com/office/officeart/2017/3/layout/DropPinTimeline"/>
    <dgm:cxn modelId="{22B7251E-5688-42D2-BEF2-92CC53AD1CA1}" type="presParOf" srcId="{4D15A9E4-47B0-4602-B10F-787A60AFD390}" destId="{8CFABA85-0F45-431D-86F6-15BD57976B96}" srcOrd="3" destOrd="0" presId="urn:microsoft.com/office/officeart/2017/3/layout/DropPinTimeline"/>
    <dgm:cxn modelId="{BD0F50E8-5755-4876-8B3B-26817E0B5AF0}" type="presParOf" srcId="{4D15A9E4-47B0-4602-B10F-787A60AFD390}" destId="{89351E09-7EB0-46E0-A1EE-8D6EE76593EA}" srcOrd="4" destOrd="0" presId="urn:microsoft.com/office/officeart/2017/3/layout/DropPinTimeline"/>
    <dgm:cxn modelId="{C81E19A7-469B-451E-B5D5-321CD8705FBF}" type="presParOf" srcId="{89351E09-7EB0-46E0-A1EE-8D6EE76593EA}" destId="{86E6D921-7685-4F59-850D-B57A0BC28CC5}" srcOrd="0" destOrd="0" presId="urn:microsoft.com/office/officeart/2017/3/layout/DropPinTimeline"/>
    <dgm:cxn modelId="{882D4A7B-8090-47BD-9FC3-D1FC6451C22E}" type="presParOf" srcId="{89351E09-7EB0-46E0-A1EE-8D6EE76593EA}" destId="{B8A5F844-6C37-4079-B5C0-1ACF7DA5CE52}" srcOrd="1" destOrd="0" presId="urn:microsoft.com/office/officeart/2017/3/layout/DropPinTimeline"/>
    <dgm:cxn modelId="{6BF8853A-E717-4A19-A619-0D10D93313BE}" type="presParOf" srcId="{B8A5F844-6C37-4079-B5C0-1ACF7DA5CE52}" destId="{3A80E625-B291-4F53-95A9-7FC2706DE44D}" srcOrd="0" destOrd="0" presId="urn:microsoft.com/office/officeart/2017/3/layout/DropPinTimeline"/>
    <dgm:cxn modelId="{9A2B03DB-EC42-4519-9258-B5FC9FAA3DA5}" type="presParOf" srcId="{B8A5F844-6C37-4079-B5C0-1ACF7DA5CE52}" destId="{2255A5E8-9F58-4ABA-8967-65B71B922A68}" srcOrd="1" destOrd="0" presId="urn:microsoft.com/office/officeart/2017/3/layout/DropPinTimeline"/>
    <dgm:cxn modelId="{8907BE62-6557-4E76-8B99-D86DEA6FC46E}" type="presParOf" srcId="{89351E09-7EB0-46E0-A1EE-8D6EE76593EA}" destId="{EF434D49-ECDC-48CA-B852-03927EA8DC29}" srcOrd="2" destOrd="0" presId="urn:microsoft.com/office/officeart/2017/3/layout/DropPinTimeline"/>
    <dgm:cxn modelId="{C9731D17-80FF-4A3E-A39E-52478CEFAF5E}" type="presParOf" srcId="{89351E09-7EB0-46E0-A1EE-8D6EE76593EA}" destId="{29A79B6A-DDF2-4B1A-AC6C-D07DD4EB0934}" srcOrd="3" destOrd="0" presId="urn:microsoft.com/office/officeart/2017/3/layout/DropPinTimeline"/>
    <dgm:cxn modelId="{159D1377-27C3-4D9C-B995-D0E77D0C0B29}" type="presParOf" srcId="{89351E09-7EB0-46E0-A1EE-8D6EE76593EA}" destId="{7B11B07F-FF58-472A-9802-619989185206}" srcOrd="4" destOrd="0" presId="urn:microsoft.com/office/officeart/2017/3/layout/DropPinTimeline"/>
    <dgm:cxn modelId="{B94E9249-2796-486D-9647-753752B73CF0}" type="presParOf" srcId="{89351E09-7EB0-46E0-A1EE-8D6EE76593EA}" destId="{5C6C98AD-772B-455D-AA21-29D9570A1B25}" srcOrd="5" destOrd="0" presId="urn:microsoft.com/office/officeart/2017/3/layout/DropPinTimeline"/>
    <dgm:cxn modelId="{62E393DC-59DD-4A07-9139-6B17E5DB6612}" type="presParOf" srcId="{4D15A9E4-47B0-4602-B10F-787A60AFD390}" destId="{AEF5CE48-9046-4BB4-8E76-E11489EE8FEC}" srcOrd="5" destOrd="0" presId="urn:microsoft.com/office/officeart/2017/3/layout/DropPinTimeline"/>
    <dgm:cxn modelId="{E985CCCC-35BB-4973-AF35-1A8D589A0FFC}" type="presParOf" srcId="{4D15A9E4-47B0-4602-B10F-787A60AFD390}" destId="{F6F56A80-CCC4-4695-BFBE-6FE27B384D06}" srcOrd="6" destOrd="0" presId="urn:microsoft.com/office/officeart/2017/3/layout/DropPinTimeline"/>
    <dgm:cxn modelId="{82FF0D45-6C64-481A-A40C-038B276AFD61}" type="presParOf" srcId="{F6F56A80-CCC4-4695-BFBE-6FE27B384D06}" destId="{90A8575E-3086-45D2-A13B-2C5EC9A8123C}" srcOrd="0" destOrd="0" presId="urn:microsoft.com/office/officeart/2017/3/layout/DropPinTimeline"/>
    <dgm:cxn modelId="{582976DA-7BD9-4253-8C1F-D3B39283F8EB}" type="presParOf" srcId="{F6F56A80-CCC4-4695-BFBE-6FE27B384D06}" destId="{B43136C9-0D15-4B88-890E-76FA6D3439BB}" srcOrd="1" destOrd="0" presId="urn:microsoft.com/office/officeart/2017/3/layout/DropPinTimeline"/>
    <dgm:cxn modelId="{8FF9C2F5-90E3-4BDB-B1B8-B332C9E0D12B}" type="presParOf" srcId="{B43136C9-0D15-4B88-890E-76FA6D3439BB}" destId="{B5B14E59-BC2C-4A90-A0FF-BD3EBCCE2D42}" srcOrd="0" destOrd="0" presId="urn:microsoft.com/office/officeart/2017/3/layout/DropPinTimeline"/>
    <dgm:cxn modelId="{DF0569E8-69DC-4A14-9453-63D3DD0FC9DE}" type="presParOf" srcId="{B43136C9-0D15-4B88-890E-76FA6D3439BB}" destId="{019C8F34-5A42-4293-8B40-AC3E1818F6E2}" srcOrd="1" destOrd="0" presId="urn:microsoft.com/office/officeart/2017/3/layout/DropPinTimeline"/>
    <dgm:cxn modelId="{11A16BDC-E12D-457A-9888-342CE5B98DD8}" type="presParOf" srcId="{F6F56A80-CCC4-4695-BFBE-6FE27B384D06}" destId="{5BDFB237-DDCC-4479-8BFE-F8F73735A496}" srcOrd="2" destOrd="0" presId="urn:microsoft.com/office/officeart/2017/3/layout/DropPinTimeline"/>
    <dgm:cxn modelId="{47895EF8-1BBA-479E-A3F4-2EC6D264DD98}" type="presParOf" srcId="{F6F56A80-CCC4-4695-BFBE-6FE27B384D06}" destId="{A0C9247D-EA0A-4817-B3C6-D95A9A089DFF}" srcOrd="3" destOrd="0" presId="urn:microsoft.com/office/officeart/2017/3/layout/DropPinTimeline"/>
    <dgm:cxn modelId="{4C0FF1F2-98D0-4159-A7E3-0BFBEE0DE987}" type="presParOf" srcId="{F6F56A80-CCC4-4695-BFBE-6FE27B384D06}" destId="{AE8319FD-00A5-46EB-BD6F-2496968AA9C1}" srcOrd="4" destOrd="0" presId="urn:microsoft.com/office/officeart/2017/3/layout/DropPinTimeline"/>
    <dgm:cxn modelId="{947B2BAF-8219-481D-AB0D-314F03BA03CE}" type="presParOf" srcId="{F6F56A80-CCC4-4695-BFBE-6FE27B384D06}" destId="{269A74E0-13E8-4840-B9C0-A43B403965A6}" srcOrd="5" destOrd="0" presId="urn:microsoft.com/office/officeart/2017/3/layout/DropPinTimeline"/>
    <dgm:cxn modelId="{35FF0449-F09F-4F75-91E6-4A90E260935A}" type="presParOf" srcId="{4D15A9E4-47B0-4602-B10F-787A60AFD390}" destId="{4322B046-C054-47F1-B453-9AB334B1965C}" srcOrd="7" destOrd="0" presId="urn:microsoft.com/office/officeart/2017/3/layout/DropPinTimeline"/>
    <dgm:cxn modelId="{1C56A379-9573-4450-A1EC-F243C0D92BE3}" type="presParOf" srcId="{4D15A9E4-47B0-4602-B10F-787A60AFD390}" destId="{083CE67E-98ED-407A-AD13-606B58F19FBF}" srcOrd="8" destOrd="0" presId="urn:microsoft.com/office/officeart/2017/3/layout/DropPinTimeline"/>
    <dgm:cxn modelId="{003280CA-9C39-4362-B966-90FAE044235B}" type="presParOf" srcId="{083CE67E-98ED-407A-AD13-606B58F19FBF}" destId="{5D805C15-F9D8-4F03-BC0C-37278BB9BA6A}" srcOrd="0" destOrd="0" presId="urn:microsoft.com/office/officeart/2017/3/layout/DropPinTimeline"/>
    <dgm:cxn modelId="{01E77AFB-DEC8-4E69-9EF9-66FC743ED18E}" type="presParOf" srcId="{083CE67E-98ED-407A-AD13-606B58F19FBF}" destId="{9EF71373-521B-4ECA-8284-0B7A6CF30E85}" srcOrd="1" destOrd="0" presId="urn:microsoft.com/office/officeart/2017/3/layout/DropPinTimeline"/>
    <dgm:cxn modelId="{F71872A3-67A8-4404-AC36-122AA547D938}" type="presParOf" srcId="{9EF71373-521B-4ECA-8284-0B7A6CF30E85}" destId="{884B3059-413C-47B3-90B7-4637D84844E5}" srcOrd="0" destOrd="0" presId="urn:microsoft.com/office/officeart/2017/3/layout/DropPinTimeline"/>
    <dgm:cxn modelId="{85E9F80D-CC05-40F3-9219-F69CED9A1CDE}" type="presParOf" srcId="{9EF71373-521B-4ECA-8284-0B7A6CF30E85}" destId="{790978AB-0FA8-4BA4-AB07-59E8A592CD98}" srcOrd="1" destOrd="0" presId="urn:microsoft.com/office/officeart/2017/3/layout/DropPinTimeline"/>
    <dgm:cxn modelId="{19A7A09A-0A0D-485D-9768-A07AEC6A1DAA}" type="presParOf" srcId="{083CE67E-98ED-407A-AD13-606B58F19FBF}" destId="{A7895870-CA3B-45D0-893A-E72CB52B6712}" srcOrd="2" destOrd="0" presId="urn:microsoft.com/office/officeart/2017/3/layout/DropPinTimeline"/>
    <dgm:cxn modelId="{BE89BA5E-142C-4187-9FC9-BD1DEF96F953}" type="presParOf" srcId="{083CE67E-98ED-407A-AD13-606B58F19FBF}" destId="{496ACA18-19A7-4426-973F-8AD335201F16}" srcOrd="3" destOrd="0" presId="urn:microsoft.com/office/officeart/2017/3/layout/DropPinTimeline"/>
    <dgm:cxn modelId="{0DC6DEC9-0A54-43F2-AC70-84A1F0F79017}" type="presParOf" srcId="{083CE67E-98ED-407A-AD13-606B58F19FBF}" destId="{63049F34-1A9F-4E7B-8904-C24C62B501D7}" srcOrd="4" destOrd="0" presId="urn:microsoft.com/office/officeart/2017/3/layout/DropPinTimeline"/>
    <dgm:cxn modelId="{FFDC53BD-DDCB-4937-B9A1-D81B590AC4E8}" type="presParOf" srcId="{083CE67E-98ED-407A-AD13-606B58F19FBF}" destId="{EB6018C8-4759-4E1A-9B85-84FC16CA890B}" srcOrd="5" destOrd="0" presId="urn:microsoft.com/office/officeart/2017/3/layout/DropPinTimeline"/>
    <dgm:cxn modelId="{EF894AF4-FA3E-4CC4-8C7B-F9DAB268DB8B}" type="presParOf" srcId="{4D15A9E4-47B0-4602-B10F-787A60AFD390}" destId="{04F73D2F-E9E3-4E88-B273-9FBA20186206}" srcOrd="9" destOrd="0" presId="urn:microsoft.com/office/officeart/2017/3/layout/DropPinTimeline"/>
    <dgm:cxn modelId="{A4D025C1-EA71-422E-9B74-2CEC1D95ACD8}" type="presParOf" srcId="{4D15A9E4-47B0-4602-B10F-787A60AFD390}" destId="{B1DA47ED-B774-485C-8A14-AA9B8C941742}" srcOrd="10" destOrd="0" presId="urn:microsoft.com/office/officeart/2017/3/layout/DropPinTimeline"/>
    <dgm:cxn modelId="{D2C9C9C7-2F19-4376-920D-DA6450FF6B66}" type="presParOf" srcId="{B1DA47ED-B774-485C-8A14-AA9B8C941742}" destId="{98E57EC9-DDD8-443C-9C9B-6F2F8E5753E5}" srcOrd="0" destOrd="0" presId="urn:microsoft.com/office/officeart/2017/3/layout/DropPinTimeline"/>
    <dgm:cxn modelId="{65F7DC44-50D9-4156-A6B5-18776AC28EC2}" type="presParOf" srcId="{B1DA47ED-B774-485C-8A14-AA9B8C941742}" destId="{307C91B7-DC2F-49CA-BC43-D3A98AB8927C}" srcOrd="1" destOrd="0" presId="urn:microsoft.com/office/officeart/2017/3/layout/DropPinTimeline"/>
    <dgm:cxn modelId="{CA4D76CF-03B9-4AC3-AF55-83458976C2AD}" type="presParOf" srcId="{307C91B7-DC2F-49CA-BC43-D3A98AB8927C}" destId="{3DE41C98-55F8-4B47-88DC-A20ABC244A8E}" srcOrd="0" destOrd="0" presId="urn:microsoft.com/office/officeart/2017/3/layout/DropPinTimeline"/>
    <dgm:cxn modelId="{98993841-2E1D-4010-AB58-5466327518D5}" type="presParOf" srcId="{307C91B7-DC2F-49CA-BC43-D3A98AB8927C}" destId="{31BD7254-16BB-47F6-8C2E-02A3A3D9A002}" srcOrd="1" destOrd="0" presId="urn:microsoft.com/office/officeart/2017/3/layout/DropPinTimeline"/>
    <dgm:cxn modelId="{812A8BB4-5141-4617-B6D1-D1676B2EBB1F}" type="presParOf" srcId="{B1DA47ED-B774-485C-8A14-AA9B8C941742}" destId="{150D4CFD-644B-4916-9130-E5A26E1480A7}" srcOrd="2" destOrd="0" presId="urn:microsoft.com/office/officeart/2017/3/layout/DropPinTimeline"/>
    <dgm:cxn modelId="{EA571A1F-2A39-4D78-AA81-3735137BD3F6}" type="presParOf" srcId="{B1DA47ED-B774-485C-8A14-AA9B8C941742}" destId="{9BA14D01-74C5-4615-8C76-0FF3B6250205}" srcOrd="3" destOrd="0" presId="urn:microsoft.com/office/officeart/2017/3/layout/DropPinTimeline"/>
    <dgm:cxn modelId="{9D036EDD-07D0-4579-AB75-8FF69E623BA0}" type="presParOf" srcId="{B1DA47ED-B774-485C-8A14-AA9B8C941742}" destId="{889CF727-31A5-42F8-92C3-B163C3A25B85}" srcOrd="4" destOrd="0" presId="urn:microsoft.com/office/officeart/2017/3/layout/DropPinTimeline"/>
    <dgm:cxn modelId="{0EA87916-05CA-425C-957C-10E5297F0799}" type="presParOf" srcId="{B1DA47ED-B774-485C-8A14-AA9B8C941742}" destId="{8E987F55-404E-4520-B498-6AC6D78ACD64}" srcOrd="5" destOrd="0" presId="urn:microsoft.com/office/officeart/2017/3/layout/DropPinTimeline"/>
    <dgm:cxn modelId="{75A56BB7-B737-4DE2-8935-95E15A44C0A3}" type="presParOf" srcId="{4D15A9E4-47B0-4602-B10F-787A60AFD390}" destId="{A27FAA12-09C0-466C-9C4C-18B61066BFF1}" srcOrd="11" destOrd="0" presId="urn:microsoft.com/office/officeart/2017/3/layout/DropPinTimeline"/>
    <dgm:cxn modelId="{C35C7667-2ACE-4630-B25B-46957AAEBAA1}" type="presParOf" srcId="{4D15A9E4-47B0-4602-B10F-787A60AFD390}" destId="{463CC2CD-28CC-4418-8D29-89745E56C9E7}" srcOrd="12" destOrd="0" presId="urn:microsoft.com/office/officeart/2017/3/layout/DropPinTimeline"/>
    <dgm:cxn modelId="{3364C8CB-20D4-41B7-A9AE-3D335B7D1E8C}" type="presParOf" srcId="{463CC2CD-28CC-4418-8D29-89745E56C9E7}" destId="{4B7473FA-B93E-4E29-8992-3526BF28C9C9}" srcOrd="0" destOrd="0" presId="urn:microsoft.com/office/officeart/2017/3/layout/DropPinTimeline"/>
    <dgm:cxn modelId="{380F9899-E1FD-4F8A-8CCA-8DE6AE203873}" type="presParOf" srcId="{463CC2CD-28CC-4418-8D29-89745E56C9E7}" destId="{83F15067-48FA-47E0-A037-3688E2A92DBA}" srcOrd="1" destOrd="0" presId="urn:microsoft.com/office/officeart/2017/3/layout/DropPinTimeline"/>
    <dgm:cxn modelId="{FB96A6E2-335A-4A09-BF96-F1943A7F3ABB}" type="presParOf" srcId="{83F15067-48FA-47E0-A037-3688E2A92DBA}" destId="{A6AF73E7-5FE5-4D63-90AA-C576CE8A4E30}" srcOrd="0" destOrd="0" presId="urn:microsoft.com/office/officeart/2017/3/layout/DropPinTimeline"/>
    <dgm:cxn modelId="{D528BA3A-DE7E-4DA0-9F42-70975E84137D}" type="presParOf" srcId="{83F15067-48FA-47E0-A037-3688E2A92DBA}" destId="{2FF36B12-21F2-4464-9977-AA8C4DAFE8FA}" srcOrd="1" destOrd="0" presId="urn:microsoft.com/office/officeart/2017/3/layout/DropPinTimeline"/>
    <dgm:cxn modelId="{4F6DB891-716A-410C-AC83-83C47DA41C5A}" type="presParOf" srcId="{463CC2CD-28CC-4418-8D29-89745E56C9E7}" destId="{64EAD2F7-535C-41F1-A79F-E2D902BCBC49}" srcOrd="2" destOrd="0" presId="urn:microsoft.com/office/officeart/2017/3/layout/DropPinTimeline"/>
    <dgm:cxn modelId="{8E5ADA24-D290-4705-876E-D7BB9300B3D8}" type="presParOf" srcId="{463CC2CD-28CC-4418-8D29-89745E56C9E7}" destId="{0BD63939-C70A-4E4B-9859-2601C9940881}" srcOrd="3" destOrd="0" presId="urn:microsoft.com/office/officeart/2017/3/layout/DropPinTimeline"/>
    <dgm:cxn modelId="{1046D2E5-DB66-48F5-BFA8-CCF6CFF7234B}" type="presParOf" srcId="{463CC2CD-28CC-4418-8D29-89745E56C9E7}" destId="{FD6F0F34-349F-48F0-A033-059F31D591A2}" srcOrd="4" destOrd="0" presId="urn:microsoft.com/office/officeart/2017/3/layout/DropPinTimeline"/>
    <dgm:cxn modelId="{94D7B415-63DE-48BD-B9EB-46FC67170FE4}" type="presParOf" srcId="{463CC2CD-28CC-4418-8D29-89745E56C9E7}" destId="{337ABEC9-6C45-4BA9-9358-CA5DADE10D1A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EF4558-E0EB-4727-A4CD-F5416BB6D5F8}">
      <dsp:nvSpPr>
        <dsp:cNvPr id="0" name=""/>
        <dsp:cNvSpPr/>
      </dsp:nvSpPr>
      <dsp:spPr>
        <a:xfrm>
          <a:off x="0" y="2300"/>
          <a:ext cx="6278562" cy="116609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904D02-CFE3-4791-AD52-F1B16B35A72A}">
      <dsp:nvSpPr>
        <dsp:cNvPr id="0" name=""/>
        <dsp:cNvSpPr/>
      </dsp:nvSpPr>
      <dsp:spPr>
        <a:xfrm>
          <a:off x="352743" y="264672"/>
          <a:ext cx="641351" cy="6413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48C548-36FD-49DF-AB5E-2C86FD06FA03}">
      <dsp:nvSpPr>
        <dsp:cNvPr id="0" name=""/>
        <dsp:cNvSpPr/>
      </dsp:nvSpPr>
      <dsp:spPr>
        <a:xfrm>
          <a:off x="1346839" y="2300"/>
          <a:ext cx="4931722" cy="1166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412" tIns="123412" rIns="123412" bIns="12341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Requests for public records can be received and responded to electronically, via US Mail, or in person where possible.</a:t>
          </a:r>
        </a:p>
      </dsp:txBody>
      <dsp:txXfrm>
        <a:off x="1346839" y="2300"/>
        <a:ext cx="4931722" cy="1166094"/>
      </dsp:txXfrm>
    </dsp:sp>
    <dsp:sp modelId="{58693B93-C804-4F89-A60B-5639D96E0FF4}">
      <dsp:nvSpPr>
        <dsp:cNvPr id="0" name=""/>
        <dsp:cNvSpPr/>
      </dsp:nvSpPr>
      <dsp:spPr>
        <a:xfrm>
          <a:off x="0" y="1459918"/>
          <a:ext cx="6278562" cy="116609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61BBCB-9FA4-46F2-8F1E-470346909A60}">
      <dsp:nvSpPr>
        <dsp:cNvPr id="0" name=""/>
        <dsp:cNvSpPr/>
      </dsp:nvSpPr>
      <dsp:spPr>
        <a:xfrm>
          <a:off x="352743" y="1722290"/>
          <a:ext cx="641351" cy="6413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C2DE81-8463-4CDD-AD9F-BB1F381F2AAD}">
      <dsp:nvSpPr>
        <dsp:cNvPr id="0" name=""/>
        <dsp:cNvSpPr/>
      </dsp:nvSpPr>
      <dsp:spPr>
        <a:xfrm>
          <a:off x="1346839" y="1459918"/>
          <a:ext cx="4931722" cy="1166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412" tIns="123412" rIns="123412" bIns="12341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Open records officers within each department monitor dedicated open records email inboxes for electronic requests.</a:t>
          </a:r>
        </a:p>
      </dsp:txBody>
      <dsp:txXfrm>
        <a:off x="1346839" y="1459918"/>
        <a:ext cx="4931722" cy="1166094"/>
      </dsp:txXfrm>
    </dsp:sp>
    <dsp:sp modelId="{4653955B-FBB0-432B-A9E3-68CA3D3BEFAB}">
      <dsp:nvSpPr>
        <dsp:cNvPr id="0" name=""/>
        <dsp:cNvSpPr/>
      </dsp:nvSpPr>
      <dsp:spPr>
        <a:xfrm>
          <a:off x="0" y="2917536"/>
          <a:ext cx="6278562" cy="116609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82E3E9-8C46-4DC0-A86D-FE47552108A6}">
      <dsp:nvSpPr>
        <dsp:cNvPr id="0" name=""/>
        <dsp:cNvSpPr/>
      </dsp:nvSpPr>
      <dsp:spPr>
        <a:xfrm>
          <a:off x="352743" y="3179908"/>
          <a:ext cx="641351" cy="6413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5926D4-5CA1-4394-ADFB-9264E4F69B48}">
      <dsp:nvSpPr>
        <dsp:cNvPr id="0" name=""/>
        <dsp:cNvSpPr/>
      </dsp:nvSpPr>
      <dsp:spPr>
        <a:xfrm>
          <a:off x="1346839" y="2917536"/>
          <a:ext cx="4931722" cy="1166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412" tIns="123412" rIns="123412" bIns="12341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Open records management software will include an online portal for the submission of requests.</a:t>
          </a:r>
        </a:p>
      </dsp:txBody>
      <dsp:txXfrm>
        <a:off x="1346839" y="2917536"/>
        <a:ext cx="4931722" cy="1166094"/>
      </dsp:txXfrm>
    </dsp:sp>
    <dsp:sp modelId="{300B4C1D-B071-4049-A4D2-6049C9DCF1B9}">
      <dsp:nvSpPr>
        <dsp:cNvPr id="0" name=""/>
        <dsp:cNvSpPr/>
      </dsp:nvSpPr>
      <dsp:spPr>
        <a:xfrm>
          <a:off x="0" y="4375154"/>
          <a:ext cx="6278562" cy="116609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F6CE0C-FC6F-42E3-A2AA-87C548B24953}">
      <dsp:nvSpPr>
        <dsp:cNvPr id="0" name=""/>
        <dsp:cNvSpPr/>
      </dsp:nvSpPr>
      <dsp:spPr>
        <a:xfrm>
          <a:off x="352743" y="4637526"/>
          <a:ext cx="641351" cy="6413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FB1401-12B6-4744-982B-8B5DEAC57995}">
      <dsp:nvSpPr>
        <dsp:cNvPr id="0" name=""/>
        <dsp:cNvSpPr/>
      </dsp:nvSpPr>
      <dsp:spPr>
        <a:xfrm>
          <a:off x="1346839" y="4375154"/>
          <a:ext cx="4931722" cy="1166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412" tIns="123412" rIns="123412" bIns="12341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Transparency web page provides resources for individuals seeking records or in need of assistance with a request.</a:t>
          </a:r>
        </a:p>
      </dsp:txBody>
      <dsp:txXfrm>
        <a:off x="1346839" y="4375154"/>
        <a:ext cx="4931722" cy="11660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842D00-D96C-4D7D-8853-FF05BB09B1B0}">
      <dsp:nvSpPr>
        <dsp:cNvPr id="0" name=""/>
        <dsp:cNvSpPr/>
      </dsp:nvSpPr>
      <dsp:spPr>
        <a:xfrm>
          <a:off x="0" y="1750619"/>
          <a:ext cx="10872258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560E96-C5AC-461A-806E-48B1E932A708}">
      <dsp:nvSpPr>
        <dsp:cNvPr id="0" name=""/>
        <dsp:cNvSpPr/>
      </dsp:nvSpPr>
      <dsp:spPr>
        <a:xfrm rot="8100000">
          <a:off x="56691" y="403449"/>
          <a:ext cx="257477" cy="257477"/>
        </a:xfrm>
        <a:prstGeom prst="teardrop">
          <a:avLst>
            <a:gd name="adj" fmla="val 11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FA25248-E56C-4C0C-8045-4363CE85518D}">
      <dsp:nvSpPr>
        <dsp:cNvPr id="0" name=""/>
        <dsp:cNvSpPr/>
      </dsp:nvSpPr>
      <dsp:spPr>
        <a:xfrm>
          <a:off x="85294" y="432052"/>
          <a:ext cx="200270" cy="20027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CB2E9E-F0E6-4EC6-B8C0-2FBB4C88874F}">
      <dsp:nvSpPr>
        <dsp:cNvPr id="0" name=""/>
        <dsp:cNvSpPr/>
      </dsp:nvSpPr>
      <dsp:spPr>
        <a:xfrm>
          <a:off x="367494" y="714252"/>
          <a:ext cx="2264806" cy="1036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3500" rIns="63500" bIns="9525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RFP-S 1200331, Citywide Public Records Management was advertised to the public on April 20, 2020.</a:t>
          </a:r>
        </a:p>
      </dsp:txBody>
      <dsp:txXfrm>
        <a:off x="367494" y="714252"/>
        <a:ext cx="2264806" cy="1036366"/>
      </dsp:txXfrm>
    </dsp:sp>
    <dsp:sp modelId="{38B9E8BE-F3D6-4A58-910D-EC67222A7FDA}">
      <dsp:nvSpPr>
        <dsp:cNvPr id="0" name=""/>
        <dsp:cNvSpPr/>
      </dsp:nvSpPr>
      <dsp:spPr>
        <a:xfrm>
          <a:off x="367494" y="350123"/>
          <a:ext cx="2264806" cy="364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 dirty="0"/>
            <a:t> Apr 2020</a:t>
          </a:r>
        </a:p>
      </dsp:txBody>
      <dsp:txXfrm>
        <a:off x="367494" y="350123"/>
        <a:ext cx="2264806" cy="364128"/>
      </dsp:txXfrm>
    </dsp:sp>
    <dsp:sp modelId="{FFD26907-8BAE-4D44-AB20-C3B74233761E}">
      <dsp:nvSpPr>
        <dsp:cNvPr id="0" name=""/>
        <dsp:cNvSpPr/>
      </dsp:nvSpPr>
      <dsp:spPr>
        <a:xfrm>
          <a:off x="185430" y="714252"/>
          <a:ext cx="0" cy="1036366"/>
        </a:xfrm>
        <a:prstGeom prst="line">
          <a:avLst/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DF671D-AD74-4390-9C12-D0BDA434DA9C}">
      <dsp:nvSpPr>
        <dsp:cNvPr id="0" name=""/>
        <dsp:cNvSpPr/>
      </dsp:nvSpPr>
      <dsp:spPr>
        <a:xfrm>
          <a:off x="152658" y="1717847"/>
          <a:ext cx="65543" cy="6554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39FB35C-2C8C-48F8-9CF9-DE056797FC5C}">
      <dsp:nvSpPr>
        <dsp:cNvPr id="0" name=""/>
        <dsp:cNvSpPr/>
      </dsp:nvSpPr>
      <dsp:spPr>
        <a:xfrm rot="18900000">
          <a:off x="1421032" y="2839171"/>
          <a:ext cx="257477" cy="257477"/>
        </a:xfrm>
        <a:prstGeom prst="teardrop">
          <a:avLst>
            <a:gd name="adj" fmla="val 115000"/>
          </a:avLst>
        </a:prstGeom>
        <a:solidFill>
          <a:schemeClr val="accent2">
            <a:hueOff val="-254133"/>
            <a:satOff val="-110"/>
            <a:lumOff val="-2320"/>
            <a:alphaOff val="0"/>
          </a:schemeClr>
        </a:solidFill>
        <a:ln w="12700" cap="flat" cmpd="sng" algn="ctr">
          <a:solidFill>
            <a:schemeClr val="accent2">
              <a:hueOff val="-254133"/>
              <a:satOff val="-110"/>
              <a:lumOff val="-23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5CE16B7-C534-4266-A024-B88EE5A3564F}">
      <dsp:nvSpPr>
        <dsp:cNvPr id="0" name=""/>
        <dsp:cNvSpPr/>
      </dsp:nvSpPr>
      <dsp:spPr>
        <a:xfrm>
          <a:off x="1449635" y="2867774"/>
          <a:ext cx="200270" cy="20027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F40FBA-ED58-4676-A024-08985AF63772}">
      <dsp:nvSpPr>
        <dsp:cNvPr id="0" name=""/>
        <dsp:cNvSpPr/>
      </dsp:nvSpPr>
      <dsp:spPr>
        <a:xfrm>
          <a:off x="1721674" y="1833088"/>
          <a:ext cx="2257999" cy="1049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5250" rIns="0" bIns="63500" numCol="1" spcCol="1270" anchor="b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Responses from proponents received in August 2020. 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Evaluations conducted in December 2020 by cross-departmental evaluation team including Law, Transparency, AIM, Aviation, Watershed, and Police.</a:t>
          </a:r>
        </a:p>
      </dsp:txBody>
      <dsp:txXfrm>
        <a:off x="1721674" y="1833088"/>
        <a:ext cx="2257999" cy="1049341"/>
      </dsp:txXfrm>
    </dsp:sp>
    <dsp:sp modelId="{2647C285-C6DC-49D8-A0B8-01AEC4E6A27B}">
      <dsp:nvSpPr>
        <dsp:cNvPr id="0" name=""/>
        <dsp:cNvSpPr/>
      </dsp:nvSpPr>
      <dsp:spPr>
        <a:xfrm>
          <a:off x="1721674" y="2873662"/>
          <a:ext cx="2257999" cy="36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 dirty="0"/>
            <a:t>Aug - Dec 2020</a:t>
          </a:r>
        </a:p>
      </dsp:txBody>
      <dsp:txXfrm>
        <a:off x="1721674" y="2873662"/>
        <a:ext cx="2257999" cy="368687"/>
      </dsp:txXfrm>
    </dsp:sp>
    <dsp:sp modelId="{0E5A1B46-AE63-48D5-8BE8-DA62092CE944}">
      <dsp:nvSpPr>
        <dsp:cNvPr id="0" name=""/>
        <dsp:cNvSpPr/>
      </dsp:nvSpPr>
      <dsp:spPr>
        <a:xfrm>
          <a:off x="1549771" y="1749479"/>
          <a:ext cx="0" cy="1036366"/>
        </a:xfrm>
        <a:prstGeom prst="line">
          <a:avLst/>
        </a:prstGeom>
        <a:noFill/>
        <a:ln w="12700" cap="flat" cmpd="sng" algn="ctr">
          <a:solidFill>
            <a:schemeClr val="accent2">
              <a:hueOff val="-254133"/>
              <a:satOff val="-110"/>
              <a:lumOff val="-232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16CB32-F3D1-4FDE-B9BF-053E919FB22C}">
      <dsp:nvSpPr>
        <dsp:cNvPr id="0" name=""/>
        <dsp:cNvSpPr/>
      </dsp:nvSpPr>
      <dsp:spPr>
        <a:xfrm>
          <a:off x="1516999" y="1716707"/>
          <a:ext cx="65543" cy="65543"/>
        </a:xfrm>
        <a:prstGeom prst="ellipse">
          <a:avLst/>
        </a:prstGeom>
        <a:solidFill>
          <a:schemeClr val="accent2">
            <a:hueOff val="-254133"/>
            <a:satOff val="-110"/>
            <a:lumOff val="-232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A80E625-B291-4F53-95A9-7FC2706DE44D}">
      <dsp:nvSpPr>
        <dsp:cNvPr id="0" name=""/>
        <dsp:cNvSpPr/>
      </dsp:nvSpPr>
      <dsp:spPr>
        <a:xfrm rot="8100000">
          <a:off x="2777172" y="403449"/>
          <a:ext cx="257477" cy="257477"/>
        </a:xfrm>
        <a:prstGeom prst="teardrop">
          <a:avLst>
            <a:gd name="adj" fmla="val 115000"/>
          </a:avLst>
        </a:prstGeom>
        <a:solidFill>
          <a:schemeClr val="accent2">
            <a:hueOff val="-508265"/>
            <a:satOff val="-221"/>
            <a:lumOff val="-4640"/>
            <a:alphaOff val="0"/>
          </a:schemeClr>
        </a:solidFill>
        <a:ln w="12700" cap="flat" cmpd="sng" algn="ctr">
          <a:solidFill>
            <a:schemeClr val="accent2">
              <a:hueOff val="-508265"/>
              <a:satOff val="-221"/>
              <a:lumOff val="-46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255A5E8-9F58-4ABA-8967-65B71B922A68}">
      <dsp:nvSpPr>
        <dsp:cNvPr id="0" name=""/>
        <dsp:cNvSpPr/>
      </dsp:nvSpPr>
      <dsp:spPr>
        <a:xfrm>
          <a:off x="2805776" y="432052"/>
          <a:ext cx="200270" cy="20027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434D49-ECDC-48CA-B852-03927EA8DC29}">
      <dsp:nvSpPr>
        <dsp:cNvPr id="0" name=""/>
        <dsp:cNvSpPr/>
      </dsp:nvSpPr>
      <dsp:spPr>
        <a:xfrm>
          <a:off x="3109336" y="606168"/>
          <a:ext cx="2257999" cy="1036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3500" rIns="63500" bIns="9525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The project team submitted a recommendation for award to the Chief Procurement Officer in February 2021.  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Resolution 21-R-3489 authorizing the award of a contract to AINS, Inc. Adopted in May 2021. Contract executed in June 2021.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3109336" y="606168"/>
        <a:ext cx="2257999" cy="1036366"/>
      </dsp:txXfrm>
    </dsp:sp>
    <dsp:sp modelId="{29A79B6A-DDF2-4B1A-AC6C-D07DD4EB0934}">
      <dsp:nvSpPr>
        <dsp:cNvPr id="0" name=""/>
        <dsp:cNvSpPr/>
      </dsp:nvSpPr>
      <dsp:spPr>
        <a:xfrm>
          <a:off x="3109336" y="242039"/>
          <a:ext cx="2257999" cy="364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 dirty="0"/>
            <a:t>Spring/Summer 2021</a:t>
          </a:r>
        </a:p>
      </dsp:txBody>
      <dsp:txXfrm>
        <a:off x="3109336" y="242039"/>
        <a:ext cx="2257999" cy="364128"/>
      </dsp:txXfrm>
    </dsp:sp>
    <dsp:sp modelId="{7B11B07F-FF58-472A-9802-619989185206}">
      <dsp:nvSpPr>
        <dsp:cNvPr id="0" name=""/>
        <dsp:cNvSpPr/>
      </dsp:nvSpPr>
      <dsp:spPr>
        <a:xfrm>
          <a:off x="2905911" y="714252"/>
          <a:ext cx="0" cy="1036366"/>
        </a:xfrm>
        <a:prstGeom prst="line">
          <a:avLst/>
        </a:prstGeom>
        <a:noFill/>
        <a:ln w="12700" cap="flat" cmpd="sng" algn="ctr">
          <a:solidFill>
            <a:schemeClr val="accent2">
              <a:hueOff val="-508265"/>
              <a:satOff val="-221"/>
              <a:lumOff val="-464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6D921-7685-4F59-850D-B57A0BC28CC5}">
      <dsp:nvSpPr>
        <dsp:cNvPr id="0" name=""/>
        <dsp:cNvSpPr/>
      </dsp:nvSpPr>
      <dsp:spPr>
        <a:xfrm>
          <a:off x="2873140" y="1717847"/>
          <a:ext cx="65543" cy="65543"/>
        </a:xfrm>
        <a:prstGeom prst="ellipse">
          <a:avLst/>
        </a:prstGeom>
        <a:solidFill>
          <a:schemeClr val="accent2">
            <a:hueOff val="-508265"/>
            <a:satOff val="-221"/>
            <a:lumOff val="-464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5B14E59-BC2C-4A90-A0FF-BD3EBCCE2D42}">
      <dsp:nvSpPr>
        <dsp:cNvPr id="0" name=""/>
        <dsp:cNvSpPr/>
      </dsp:nvSpPr>
      <dsp:spPr>
        <a:xfrm rot="18900000">
          <a:off x="4133313" y="2840310"/>
          <a:ext cx="257477" cy="257477"/>
        </a:xfrm>
        <a:prstGeom prst="teardrop">
          <a:avLst>
            <a:gd name="adj" fmla="val 115000"/>
          </a:avLst>
        </a:prstGeom>
        <a:solidFill>
          <a:schemeClr val="accent2">
            <a:hueOff val="-762398"/>
            <a:satOff val="-331"/>
            <a:lumOff val="-6961"/>
            <a:alphaOff val="0"/>
          </a:schemeClr>
        </a:solidFill>
        <a:ln w="12700" cap="flat" cmpd="sng" algn="ctr">
          <a:solidFill>
            <a:schemeClr val="accent2">
              <a:hueOff val="-762398"/>
              <a:satOff val="-331"/>
              <a:lumOff val="-69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19C8F34-5A42-4293-8B40-AC3E1818F6E2}">
      <dsp:nvSpPr>
        <dsp:cNvPr id="0" name=""/>
        <dsp:cNvSpPr/>
      </dsp:nvSpPr>
      <dsp:spPr>
        <a:xfrm>
          <a:off x="4161917" y="2868914"/>
          <a:ext cx="200270" cy="20027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DFB237-DDCC-4479-8BFE-F8F73735A496}">
      <dsp:nvSpPr>
        <dsp:cNvPr id="0" name=""/>
        <dsp:cNvSpPr/>
      </dsp:nvSpPr>
      <dsp:spPr>
        <a:xfrm>
          <a:off x="4444116" y="1864540"/>
          <a:ext cx="2257999" cy="1036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5250" rIns="0" bIns="63500" numCol="1" spcCol="1270" anchor="b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Implementation and configuration of </a:t>
          </a:r>
          <a:r>
            <a:rPr lang="en-US" sz="1000" kern="1200" dirty="0" err="1"/>
            <a:t>FOIAXpress</a:t>
          </a:r>
          <a:r>
            <a:rPr lang="en-US" sz="1000" kern="1200" dirty="0"/>
            <a:t> software.  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Functionality testing and internal staff training.  </a:t>
          </a:r>
        </a:p>
      </dsp:txBody>
      <dsp:txXfrm>
        <a:off x="4444116" y="1864540"/>
        <a:ext cx="2257999" cy="1036366"/>
      </dsp:txXfrm>
    </dsp:sp>
    <dsp:sp modelId="{A0C9247D-EA0A-4817-B3C6-D95A9A089DFF}">
      <dsp:nvSpPr>
        <dsp:cNvPr id="0" name=""/>
        <dsp:cNvSpPr/>
      </dsp:nvSpPr>
      <dsp:spPr>
        <a:xfrm>
          <a:off x="4444116" y="2900906"/>
          <a:ext cx="2257999" cy="364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 dirty="0"/>
            <a:t>Jan – Sept 2022</a:t>
          </a:r>
        </a:p>
      </dsp:txBody>
      <dsp:txXfrm>
        <a:off x="4444116" y="2900906"/>
        <a:ext cx="2257999" cy="364128"/>
      </dsp:txXfrm>
    </dsp:sp>
    <dsp:sp modelId="{AE8319FD-00A5-46EB-BD6F-2496968AA9C1}">
      <dsp:nvSpPr>
        <dsp:cNvPr id="0" name=""/>
        <dsp:cNvSpPr/>
      </dsp:nvSpPr>
      <dsp:spPr>
        <a:xfrm>
          <a:off x="4262052" y="1750619"/>
          <a:ext cx="0" cy="1036366"/>
        </a:xfrm>
        <a:prstGeom prst="line">
          <a:avLst/>
        </a:prstGeom>
        <a:noFill/>
        <a:ln w="12700" cap="flat" cmpd="sng" algn="ctr">
          <a:solidFill>
            <a:schemeClr val="accent2">
              <a:hueOff val="-762398"/>
              <a:satOff val="-331"/>
              <a:lumOff val="-6961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A8575E-3086-45D2-A13B-2C5EC9A8123C}">
      <dsp:nvSpPr>
        <dsp:cNvPr id="0" name=""/>
        <dsp:cNvSpPr/>
      </dsp:nvSpPr>
      <dsp:spPr>
        <a:xfrm>
          <a:off x="4229281" y="1717847"/>
          <a:ext cx="65543" cy="65543"/>
        </a:xfrm>
        <a:prstGeom prst="ellipse">
          <a:avLst/>
        </a:prstGeom>
        <a:solidFill>
          <a:schemeClr val="accent2">
            <a:hueOff val="-762398"/>
            <a:satOff val="-331"/>
            <a:lumOff val="-6961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84B3059-413C-47B3-90B7-4637D84844E5}">
      <dsp:nvSpPr>
        <dsp:cNvPr id="0" name=""/>
        <dsp:cNvSpPr/>
      </dsp:nvSpPr>
      <dsp:spPr>
        <a:xfrm rot="8100000">
          <a:off x="5489454" y="403449"/>
          <a:ext cx="257477" cy="257477"/>
        </a:xfrm>
        <a:prstGeom prst="teardrop">
          <a:avLst>
            <a:gd name="adj" fmla="val 115000"/>
          </a:avLst>
        </a:prstGeom>
        <a:solidFill>
          <a:schemeClr val="accent2">
            <a:hueOff val="-1016531"/>
            <a:satOff val="-441"/>
            <a:lumOff val="-9281"/>
            <a:alphaOff val="0"/>
          </a:schemeClr>
        </a:solidFill>
        <a:ln w="12700" cap="flat" cmpd="sng" algn="ctr">
          <a:solidFill>
            <a:schemeClr val="accent2">
              <a:hueOff val="-1016531"/>
              <a:satOff val="-441"/>
              <a:lumOff val="-92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90978AB-0FA8-4BA4-AB07-59E8A592CD98}">
      <dsp:nvSpPr>
        <dsp:cNvPr id="0" name=""/>
        <dsp:cNvSpPr/>
      </dsp:nvSpPr>
      <dsp:spPr>
        <a:xfrm>
          <a:off x="5518057" y="432052"/>
          <a:ext cx="200270" cy="20027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895870-CA3B-45D0-893A-E72CB52B6712}">
      <dsp:nvSpPr>
        <dsp:cNvPr id="0" name=""/>
        <dsp:cNvSpPr/>
      </dsp:nvSpPr>
      <dsp:spPr>
        <a:xfrm>
          <a:off x="5800257" y="714252"/>
          <a:ext cx="2257999" cy="1036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3500" rIns="63500" bIns="9525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Upgrade to newest version of software complete.</a:t>
          </a:r>
        </a:p>
      </dsp:txBody>
      <dsp:txXfrm>
        <a:off x="5800257" y="714252"/>
        <a:ext cx="2257999" cy="1036366"/>
      </dsp:txXfrm>
    </dsp:sp>
    <dsp:sp modelId="{496ACA18-19A7-4426-973F-8AD335201F16}">
      <dsp:nvSpPr>
        <dsp:cNvPr id="0" name=""/>
        <dsp:cNvSpPr/>
      </dsp:nvSpPr>
      <dsp:spPr>
        <a:xfrm>
          <a:off x="5800257" y="350123"/>
          <a:ext cx="2257999" cy="364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 dirty="0"/>
            <a:t>Fall 2022</a:t>
          </a:r>
        </a:p>
      </dsp:txBody>
      <dsp:txXfrm>
        <a:off x="5800257" y="350123"/>
        <a:ext cx="2257999" cy="364128"/>
      </dsp:txXfrm>
    </dsp:sp>
    <dsp:sp modelId="{63049F34-1A9F-4E7B-8904-C24C62B501D7}">
      <dsp:nvSpPr>
        <dsp:cNvPr id="0" name=""/>
        <dsp:cNvSpPr/>
      </dsp:nvSpPr>
      <dsp:spPr>
        <a:xfrm>
          <a:off x="5618193" y="714252"/>
          <a:ext cx="0" cy="1036366"/>
        </a:xfrm>
        <a:prstGeom prst="line">
          <a:avLst/>
        </a:prstGeom>
        <a:noFill/>
        <a:ln w="12700" cap="flat" cmpd="sng" algn="ctr">
          <a:solidFill>
            <a:schemeClr val="accent2">
              <a:hueOff val="-1016531"/>
              <a:satOff val="-441"/>
              <a:lumOff val="-9281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805C15-F9D8-4F03-BC0C-37278BB9BA6A}">
      <dsp:nvSpPr>
        <dsp:cNvPr id="0" name=""/>
        <dsp:cNvSpPr/>
      </dsp:nvSpPr>
      <dsp:spPr>
        <a:xfrm>
          <a:off x="5585421" y="1717847"/>
          <a:ext cx="65543" cy="65543"/>
        </a:xfrm>
        <a:prstGeom prst="ellipse">
          <a:avLst/>
        </a:prstGeom>
        <a:solidFill>
          <a:schemeClr val="accent2">
            <a:hueOff val="-1016531"/>
            <a:satOff val="-441"/>
            <a:lumOff val="-9281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DE41C98-55F8-4B47-88DC-A20ABC244A8E}">
      <dsp:nvSpPr>
        <dsp:cNvPr id="0" name=""/>
        <dsp:cNvSpPr/>
      </dsp:nvSpPr>
      <dsp:spPr>
        <a:xfrm rot="18900000">
          <a:off x="6838236" y="2810681"/>
          <a:ext cx="257477" cy="257477"/>
        </a:xfrm>
        <a:prstGeom prst="teardrop">
          <a:avLst>
            <a:gd name="adj" fmla="val 115000"/>
          </a:avLst>
        </a:prstGeom>
        <a:solidFill>
          <a:schemeClr val="accent2">
            <a:hueOff val="-1270663"/>
            <a:satOff val="-552"/>
            <a:lumOff val="-11601"/>
            <a:alphaOff val="0"/>
          </a:schemeClr>
        </a:solidFill>
        <a:ln w="12700" cap="flat" cmpd="sng" algn="ctr">
          <a:solidFill>
            <a:schemeClr val="accent2">
              <a:hueOff val="-1270663"/>
              <a:satOff val="-552"/>
              <a:lumOff val="-116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1BD7254-16BB-47F6-8C2E-02A3A3D9A002}">
      <dsp:nvSpPr>
        <dsp:cNvPr id="0" name=""/>
        <dsp:cNvSpPr/>
      </dsp:nvSpPr>
      <dsp:spPr>
        <a:xfrm>
          <a:off x="6866839" y="2839285"/>
          <a:ext cx="200270" cy="20027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0D4CFD-644B-4916-9130-E5A26E1480A7}">
      <dsp:nvSpPr>
        <dsp:cNvPr id="0" name=""/>
        <dsp:cNvSpPr/>
      </dsp:nvSpPr>
      <dsp:spPr>
        <a:xfrm>
          <a:off x="7146237" y="1867744"/>
          <a:ext cx="2257999" cy="1036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5250" rIns="0" bIns="63500" numCol="1" spcCol="1270" anchor="b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7146237" y="1867744"/>
        <a:ext cx="2257999" cy="1036366"/>
      </dsp:txXfrm>
    </dsp:sp>
    <dsp:sp modelId="{9BA14D01-74C5-4615-8C76-0FF3B6250205}">
      <dsp:nvSpPr>
        <dsp:cNvPr id="0" name=""/>
        <dsp:cNvSpPr/>
      </dsp:nvSpPr>
      <dsp:spPr>
        <a:xfrm>
          <a:off x="7146237" y="2904111"/>
          <a:ext cx="2257999" cy="364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 dirty="0"/>
            <a:t>Nov 2022 – Feb 2023</a:t>
          </a:r>
        </a:p>
      </dsp:txBody>
      <dsp:txXfrm>
        <a:off x="7146237" y="2904111"/>
        <a:ext cx="2257999" cy="364128"/>
      </dsp:txXfrm>
    </dsp:sp>
    <dsp:sp modelId="{889CF727-31A5-42F8-92C3-B163C3A25B85}">
      <dsp:nvSpPr>
        <dsp:cNvPr id="0" name=""/>
        <dsp:cNvSpPr/>
      </dsp:nvSpPr>
      <dsp:spPr>
        <a:xfrm>
          <a:off x="6974334" y="1750619"/>
          <a:ext cx="0" cy="1036366"/>
        </a:xfrm>
        <a:prstGeom prst="line">
          <a:avLst/>
        </a:prstGeom>
        <a:noFill/>
        <a:ln w="12700" cap="flat" cmpd="sng" algn="ctr">
          <a:solidFill>
            <a:schemeClr val="accent2">
              <a:hueOff val="-1270663"/>
              <a:satOff val="-552"/>
              <a:lumOff val="-11601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E57EC9-DDD8-443C-9C9B-6F2F8E5753E5}">
      <dsp:nvSpPr>
        <dsp:cNvPr id="0" name=""/>
        <dsp:cNvSpPr/>
      </dsp:nvSpPr>
      <dsp:spPr>
        <a:xfrm>
          <a:off x="6941562" y="1717847"/>
          <a:ext cx="65543" cy="65543"/>
        </a:xfrm>
        <a:prstGeom prst="ellipse">
          <a:avLst/>
        </a:prstGeom>
        <a:solidFill>
          <a:schemeClr val="accent2">
            <a:hueOff val="-1270663"/>
            <a:satOff val="-552"/>
            <a:lumOff val="-11601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6AF73E7-5FE5-4D63-90AA-C576CE8A4E30}">
      <dsp:nvSpPr>
        <dsp:cNvPr id="0" name=""/>
        <dsp:cNvSpPr/>
      </dsp:nvSpPr>
      <dsp:spPr>
        <a:xfrm rot="8100000">
          <a:off x="8201735" y="403449"/>
          <a:ext cx="257477" cy="257477"/>
        </a:xfrm>
        <a:prstGeom prst="teardrop">
          <a:avLst>
            <a:gd name="adj" fmla="val 115000"/>
          </a:avLst>
        </a:prstGeom>
        <a:solidFill>
          <a:schemeClr val="accent2">
            <a:hueOff val="-1524796"/>
            <a:satOff val="-662"/>
            <a:lumOff val="-13921"/>
            <a:alphaOff val="0"/>
          </a:schemeClr>
        </a:solidFill>
        <a:ln w="12700" cap="flat" cmpd="sng" algn="ctr">
          <a:solidFill>
            <a:schemeClr val="accent2">
              <a:hueOff val="-1524796"/>
              <a:satOff val="-662"/>
              <a:lumOff val="-139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FF36B12-21F2-4464-9977-AA8C4DAFE8FA}">
      <dsp:nvSpPr>
        <dsp:cNvPr id="0" name=""/>
        <dsp:cNvSpPr/>
      </dsp:nvSpPr>
      <dsp:spPr>
        <a:xfrm>
          <a:off x="8230339" y="432052"/>
          <a:ext cx="200270" cy="20027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EAD2F7-535C-41F1-A79F-E2D902BCBC49}">
      <dsp:nvSpPr>
        <dsp:cNvPr id="0" name=""/>
        <dsp:cNvSpPr/>
      </dsp:nvSpPr>
      <dsp:spPr>
        <a:xfrm>
          <a:off x="8512539" y="714252"/>
          <a:ext cx="2257999" cy="1036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3500" rIns="63500" bIns="9525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Implementation of internal training program.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Anticipated go-live: Summer 2023</a:t>
          </a:r>
        </a:p>
      </dsp:txBody>
      <dsp:txXfrm>
        <a:off x="8512539" y="714252"/>
        <a:ext cx="2257999" cy="1036366"/>
      </dsp:txXfrm>
    </dsp:sp>
    <dsp:sp modelId="{0BD63939-C70A-4E4B-9859-2601C9940881}">
      <dsp:nvSpPr>
        <dsp:cNvPr id="0" name=""/>
        <dsp:cNvSpPr/>
      </dsp:nvSpPr>
      <dsp:spPr>
        <a:xfrm>
          <a:off x="8512539" y="350123"/>
          <a:ext cx="2257999" cy="364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255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300" kern="1200" dirty="0"/>
            <a:t>Feb 2023 - present</a:t>
          </a:r>
        </a:p>
      </dsp:txBody>
      <dsp:txXfrm>
        <a:off x="8512539" y="350123"/>
        <a:ext cx="2257999" cy="364128"/>
      </dsp:txXfrm>
    </dsp:sp>
    <dsp:sp modelId="{FD6F0F34-349F-48F0-A033-059F31D591A2}">
      <dsp:nvSpPr>
        <dsp:cNvPr id="0" name=""/>
        <dsp:cNvSpPr/>
      </dsp:nvSpPr>
      <dsp:spPr>
        <a:xfrm>
          <a:off x="8330474" y="714252"/>
          <a:ext cx="0" cy="1036366"/>
        </a:xfrm>
        <a:prstGeom prst="line">
          <a:avLst/>
        </a:prstGeom>
        <a:noFill/>
        <a:ln w="12700" cap="flat" cmpd="sng" algn="ctr">
          <a:solidFill>
            <a:schemeClr val="accent2">
              <a:hueOff val="-1524796"/>
              <a:satOff val="-662"/>
              <a:lumOff val="-13921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7473FA-B93E-4E29-8992-3526BF28C9C9}">
      <dsp:nvSpPr>
        <dsp:cNvPr id="0" name=""/>
        <dsp:cNvSpPr/>
      </dsp:nvSpPr>
      <dsp:spPr>
        <a:xfrm>
          <a:off x="8297703" y="1717847"/>
          <a:ext cx="65543" cy="65543"/>
        </a:xfrm>
        <a:prstGeom prst="ellipse">
          <a:avLst/>
        </a:prstGeom>
        <a:solidFill>
          <a:schemeClr val="accent2">
            <a:hueOff val="-1524796"/>
            <a:satOff val="-662"/>
            <a:lumOff val="-13921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EBD0613-B297-45A0-B153-F236FF62684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7170712-E24B-475B-97A3-D2BED5EC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6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0613-B297-45A0-B153-F236FF62684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0712-E24B-475B-97A3-D2BED5EC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8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0613-B297-45A0-B153-F236FF62684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0712-E24B-475B-97A3-D2BED5EC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8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0613-B297-45A0-B153-F236FF62684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0712-E24B-475B-97A3-D2BED5EC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0613-B297-45A0-B153-F236FF62684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0712-E24B-475B-97A3-D2BED5EC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72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0613-B297-45A0-B153-F236FF62684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0712-E24B-475B-97A3-D2BED5EC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0613-B297-45A0-B153-F236FF62684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0712-E24B-475B-97A3-D2BED5EC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2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0613-B297-45A0-B153-F236FF62684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0712-E24B-475B-97A3-D2BED5EC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71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0613-B297-45A0-B153-F236FF62684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0712-E24B-475B-97A3-D2BED5EC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9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0613-B297-45A0-B153-F236FF62684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7170712-E24B-475B-97A3-D2BED5EC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61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EBD0613-B297-45A0-B153-F236FF62684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7170712-E24B-475B-97A3-D2BED5EC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634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1EBD0613-B297-45A0-B153-F236FF62684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7170712-E24B-475B-97A3-D2BED5EC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2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C090937-65B6-4E69-8A51-DC43F550C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4AE86F-0F1B-41E4-9062-0FEDF68EAF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1370" y="1059893"/>
            <a:ext cx="3462229" cy="473821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5000"/>
              </a:lnSpc>
            </a:pPr>
            <a:r>
              <a:rPr lang="en-US" sz="5400" dirty="0">
                <a:solidFill>
                  <a:schemeClr val="accent1"/>
                </a:solidFill>
              </a:rPr>
              <a:t>Open Records Act Compliance Update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EF8026-88C8-40AD-89D3-AB638002A6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0"/>
            <a:ext cx="753770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073FC5-9A02-4BBD-8DEB-D5C3CD0C71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0674" y="1059894"/>
            <a:ext cx="6349708" cy="47179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Arial" pitchFamily="34" charset="0"/>
              <a:buChar char=" 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Finance and Executive Committee</a:t>
            </a:r>
          </a:p>
          <a:p>
            <a:pPr>
              <a:buFont typeface="Arial" pitchFamily="34" charset="0"/>
              <a:buChar char=" 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April 29, 2023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Calibri Light"/>
            </a:endParaRPr>
          </a:p>
          <a:p>
            <a:pPr>
              <a:buFont typeface="Arial" pitchFamily="34" charset="0"/>
              <a:buChar char=" "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>
              <a:buFont typeface="Arial" pitchFamily="34" charset="0"/>
              <a:buChar char=" 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Kristen Denius </a:t>
            </a:r>
          </a:p>
          <a:p>
            <a:pPr>
              <a:buFont typeface="Arial" pitchFamily="34" charset="0"/>
              <a:buChar char=" 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Chief Transparency Officer</a:t>
            </a:r>
          </a:p>
        </p:txBody>
      </p:sp>
    </p:spTree>
    <p:extLst>
      <p:ext uri="{BB962C8B-B14F-4D97-AF65-F5344CB8AC3E}">
        <p14:creationId xmlns:p14="http://schemas.microsoft.com/office/powerpoint/2010/main" val="2665957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3">
            <a:extLst>
              <a:ext uri="{FF2B5EF4-FFF2-40B4-BE49-F238E27FC236}">
                <a16:creationId xmlns:a16="http://schemas.microsoft.com/office/drawing/2014/main" id="{67218665-EA77-40EC-8172-4F17E2DEDB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66538B-4D84-4412-B411-1130A564D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9458" y="643467"/>
            <a:ext cx="3349075" cy="5584296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Public Record Requests to the City of Atlanta</a:t>
            </a:r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277A3F09-2F0A-413C-9239-7F5A3C0A6E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857283"/>
              </p:ext>
            </p:extLst>
          </p:nvPr>
        </p:nvGraphicFramePr>
        <p:xfrm>
          <a:off x="633413" y="684213"/>
          <a:ext cx="6278562" cy="5543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4455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FC1D7FF-2F91-4974-844C-AAE3B98326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617" y="531564"/>
            <a:ext cx="10998765" cy="5794872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57349C30-70B5-4F03-8BE1-F3D9882FBABB}"/>
              </a:ext>
            </a:extLst>
          </p:cNvPr>
          <p:cNvSpPr/>
          <p:nvPr/>
        </p:nvSpPr>
        <p:spPr>
          <a:xfrm>
            <a:off x="9753600" y="1463040"/>
            <a:ext cx="1239520" cy="57912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2281AEF-0FB8-4C4A-B492-9A97794ED0C1}"/>
              </a:ext>
            </a:extLst>
          </p:cNvPr>
          <p:cNvCxnSpPr/>
          <p:nvPr/>
        </p:nvCxnSpPr>
        <p:spPr>
          <a:xfrm flipH="1">
            <a:off x="10993120" y="3210560"/>
            <a:ext cx="43688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682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22">
            <a:extLst>
              <a:ext uri="{FF2B5EF4-FFF2-40B4-BE49-F238E27FC236}">
                <a16:creationId xmlns:a16="http://schemas.microsoft.com/office/drawing/2014/main" id="{788D80A3-503A-400A-9D7F-99EC3CE06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0"/>
            <a:ext cx="121920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D12E68-D19C-440B-9A2A-850AEAD5D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772508"/>
            <a:ext cx="10772775" cy="16581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Open Records Management Software Project Update</a:t>
            </a:r>
          </a:p>
        </p:txBody>
      </p:sp>
      <p:graphicFrame>
        <p:nvGraphicFramePr>
          <p:cNvPr id="43" name="Content Placeholder 2">
            <a:extLst>
              <a:ext uri="{FF2B5EF4-FFF2-40B4-BE49-F238E27FC236}">
                <a16:creationId xmlns:a16="http://schemas.microsoft.com/office/drawing/2014/main" id="{58446062-CA5E-2AAD-2072-27596AD852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732648"/>
              </p:ext>
            </p:extLst>
          </p:nvPr>
        </p:nvGraphicFramePr>
        <p:xfrm>
          <a:off x="676275" y="643468"/>
          <a:ext cx="10872258" cy="3501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EE3B6CC7-F422-903E-39E7-0C1C22926799}"/>
              </a:ext>
            </a:extLst>
          </p:cNvPr>
          <p:cNvSpPr/>
          <p:nvPr/>
        </p:nvSpPr>
        <p:spPr>
          <a:xfrm>
            <a:off x="9765225" y="3328865"/>
            <a:ext cx="200270" cy="200270"/>
          </a:xfrm>
          <a:prstGeom prst="ellipse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 w="12700" cap="flat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36149F-C359-51B1-F4D0-FC4A42FEE91C}"/>
              </a:ext>
            </a:extLst>
          </p:cNvPr>
          <p:cNvSpPr txBox="1"/>
          <p:nvPr/>
        </p:nvSpPr>
        <p:spPr>
          <a:xfrm>
            <a:off x="7743385" y="2567226"/>
            <a:ext cx="2021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Implementation of enterprise-wide Single Sign On (SSO).</a:t>
            </a:r>
          </a:p>
          <a:p>
            <a:r>
              <a:rPr lang="en-US" sz="1000" dirty="0"/>
              <a:t>Functionality testing of </a:t>
            </a:r>
            <a:r>
              <a:rPr lang="en-US" sz="1000" dirty="0" err="1"/>
              <a:t>FOIAXpress</a:t>
            </a:r>
            <a:r>
              <a:rPr lang="en-US" sz="1000" dirty="0"/>
              <a:t> and PAL.</a:t>
            </a:r>
          </a:p>
          <a:p>
            <a:r>
              <a:rPr lang="en-US" sz="1000" dirty="0"/>
              <a:t>Development of internal training materials.</a:t>
            </a:r>
          </a:p>
        </p:txBody>
      </p:sp>
    </p:spTree>
    <p:extLst>
      <p:ext uri="{BB962C8B-B14F-4D97-AF65-F5344CB8AC3E}">
        <p14:creationId xmlns:p14="http://schemas.microsoft.com/office/powerpoint/2010/main" val="2589376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C5E21-F197-4B91-9725-91C61BAA4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534838"/>
            <a:ext cx="5353431" cy="1109931"/>
          </a:xfrm>
        </p:spPr>
        <p:txBody>
          <a:bodyPr>
            <a:noAutofit/>
          </a:bodyPr>
          <a:lstStyle/>
          <a:p>
            <a:r>
              <a:rPr lang="en-US" sz="4000" dirty="0"/>
              <a:t>Goals for </a:t>
            </a:r>
            <a:r>
              <a:rPr lang="en-US" sz="4000" dirty="0" err="1"/>
              <a:t>FOIAXpress</a:t>
            </a:r>
            <a:r>
              <a:rPr lang="en-US" sz="4000" dirty="0"/>
              <a:t> Software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8164B-1B01-4D16-9767-01EA66CEA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2569" y="554966"/>
            <a:ext cx="4663440" cy="5745192"/>
          </a:xfrm>
        </p:spPr>
        <p:txBody>
          <a:bodyPr>
            <a:noAutofit/>
          </a:bodyPr>
          <a:lstStyle/>
          <a:p>
            <a:r>
              <a:rPr lang="en-US" sz="1200" b="1" dirty="0"/>
              <a:t>Compliance with Atlanta City Code Section 3-31(4):</a:t>
            </a:r>
          </a:p>
          <a:p>
            <a:r>
              <a:rPr lang="en-US" sz="1200" dirty="0"/>
              <a:t>Sec. 3-31. - City of Atlanta open records website.</a:t>
            </a:r>
          </a:p>
          <a:p>
            <a:r>
              <a:rPr lang="en-US" sz="1200" dirty="0"/>
              <a:t>The city shall create and maintain a website dedicated to open records compliance, which shall include, but not be limited to:</a:t>
            </a:r>
          </a:p>
          <a:p>
            <a:r>
              <a:rPr lang="en-US" sz="1200" dirty="0"/>
              <a:t>(1)The name and contact information for the transparency officer and any assistant transparency officers;</a:t>
            </a:r>
          </a:p>
          <a:p>
            <a:r>
              <a:rPr lang="en-US" sz="1200" dirty="0"/>
              <a:t>(2)A list of all designated city records custodians and city records coordinators;</a:t>
            </a:r>
          </a:p>
          <a:p>
            <a:r>
              <a:rPr lang="en-US" sz="1200" dirty="0"/>
              <a:t>(3)Contact information, both telephone number and email, for all designated city records custodians and city records coordinators;</a:t>
            </a:r>
          </a:p>
          <a:p>
            <a:r>
              <a:rPr lang="en-US" sz="1200" dirty="0">
                <a:highlight>
                  <a:srgbClr val="FFFF00"/>
                </a:highlight>
              </a:rPr>
              <a:t>(4)An online form or portal for submitting a request for open records</a:t>
            </a:r>
            <a:r>
              <a:rPr lang="en-US" sz="1200" dirty="0"/>
              <a:t>;</a:t>
            </a:r>
          </a:p>
          <a:p>
            <a:r>
              <a:rPr lang="en-US" sz="1200" dirty="0"/>
              <a:t>(5)A link to the most current open records policies and procedures as promulgated by the transparency officer;</a:t>
            </a:r>
          </a:p>
          <a:p>
            <a:r>
              <a:rPr lang="en-US" sz="1200" dirty="0"/>
              <a:t>(6)A copy of the city's internal Georgia Open Records Act compliance training materials;</a:t>
            </a:r>
          </a:p>
          <a:p>
            <a:r>
              <a:rPr lang="en-US" sz="1200" dirty="0"/>
              <a:t>(7)A link to the city hotline email and telephone number for reporting alleged violations of the Georgia Open Records Act;</a:t>
            </a:r>
          </a:p>
          <a:p>
            <a:r>
              <a:rPr lang="en-US" sz="1200" dirty="0"/>
              <a:t>(8)A link to the city's records retention schedule;</a:t>
            </a:r>
          </a:p>
          <a:p>
            <a:r>
              <a:rPr lang="en-US" sz="1200" dirty="0"/>
              <a:t>(9)A link to the website of the Georgia Attorney General's Office.</a:t>
            </a:r>
          </a:p>
          <a:p>
            <a:r>
              <a:rPr lang="en-US" sz="1200" dirty="0"/>
              <a:t>(10)Frequently asked questions related to requesting and receiving open records; and</a:t>
            </a:r>
          </a:p>
          <a:p>
            <a:r>
              <a:rPr lang="en-US" sz="1200" dirty="0"/>
              <a:t>(11)Copies of any reports, assessments, or evaluations generated by the transparency officer.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79AC86-354F-4022-AD50-1DD1F54DC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1330" y="1798320"/>
            <a:ext cx="5691840" cy="4763506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sz="3600" dirty="0"/>
              <a:t>Streamline the process for submission of public record requests, including via an online portal.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sz="3600" dirty="0"/>
              <a:t>Standardize the procedures for responding to requests.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sz="3600" dirty="0"/>
              <a:t>Allow for online payment of fees for records where applicable.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sz="3600" dirty="0"/>
              <a:t>Allow for the tracking of request status by a requester and the sending of automatic status updates.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sz="3600" dirty="0"/>
              <a:t>Allow for access to responsive records through the portal.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sz="3600" dirty="0"/>
              <a:t>Allow for internal tracking of requests and deadline reminders.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sz="3600" dirty="0"/>
              <a:t>Audit log of all system activities to allow analysis of compliance and establishment of performance metrics.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sz="3600" dirty="0"/>
              <a:t>Reading Room of previously provided records.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04885F8-9CD6-4A7B-A6EE-0F591B97B193}"/>
              </a:ext>
            </a:extLst>
          </p:cNvPr>
          <p:cNvSpPr/>
          <p:nvPr/>
        </p:nvSpPr>
        <p:spPr>
          <a:xfrm>
            <a:off x="443456" y="189781"/>
            <a:ext cx="5129840" cy="6475562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02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888FA52F-675E-4661-BA16-455C93943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F6187B7-5A49-4700-A3A5-C835EE3DC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456" y="896684"/>
            <a:ext cx="2979252" cy="4979728"/>
          </a:xfrm>
        </p:spPr>
        <p:txBody>
          <a:bodyPr anchor="ctr">
            <a:normAutofit/>
          </a:bodyPr>
          <a:lstStyle/>
          <a:p>
            <a:pPr algn="r"/>
            <a:r>
              <a:rPr lang="en-US" sz="4000" dirty="0"/>
              <a:t>Open Records Compliance Training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7BC4E14-913C-46C0-ABF7-BDDAEC08A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3440" y="2071116"/>
            <a:ext cx="0" cy="2715768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0BAF4B-2C03-4EAC-A1FD-A9188E68B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172" y="896684"/>
            <a:ext cx="5484707" cy="5064633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  <a:r>
              <a:rPr lang="en-US" dirty="0"/>
              <a:t>Open Records Compliance Training is now a module in the New Employee Orientation virtual training program.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Continuing development of Self-paced online training module for annual training of all employees in cooperation with HR.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Targeted training available on demand, either in-person or virtually.</a:t>
            </a:r>
          </a:p>
        </p:txBody>
      </p:sp>
    </p:spTree>
    <p:extLst>
      <p:ext uri="{BB962C8B-B14F-4D97-AF65-F5344CB8AC3E}">
        <p14:creationId xmlns:p14="http://schemas.microsoft.com/office/powerpoint/2010/main" val="1210340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D87AB319-64C0-4E2D-B1CD-0A970301B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4AA0C77-4ECE-4BEE-B093-4D8E915D1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8C0AC5B-B625-471C-8EB2-95A68A344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770467"/>
            <a:ext cx="4205568" cy="335280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7200"/>
              <a:t>Questions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5586C31-848B-4D51-83B1-B9FD594E31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2536" y="0"/>
            <a:ext cx="67394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Graphic 25" descr="Help">
            <a:extLst>
              <a:ext uri="{FF2B5EF4-FFF2-40B4-BE49-F238E27FC236}">
                <a16:creationId xmlns:a16="http://schemas.microsoft.com/office/drawing/2014/main" id="{E7F29078-8430-4B0A-AF6D-41D63C4BE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98694" y="629265"/>
            <a:ext cx="5247147" cy="524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024190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91669C22C09F40A80712C378A408C2" ma:contentTypeVersion="8" ma:contentTypeDescription="Create a new document." ma:contentTypeScope="" ma:versionID="4b4d3283a4ea0e4c7f47c8302a3429b5">
  <xsd:schema xmlns:xsd="http://www.w3.org/2001/XMLSchema" xmlns:xs="http://www.w3.org/2001/XMLSchema" xmlns:p="http://schemas.microsoft.com/office/2006/metadata/properties" xmlns:ns3="3b944eba-aba9-4aeb-9736-958a7e05d292" targetNamespace="http://schemas.microsoft.com/office/2006/metadata/properties" ma:root="true" ma:fieldsID="3ad8a7357a6a9803e2d588f528282bc8" ns3:_="">
    <xsd:import namespace="3b944eba-aba9-4aeb-9736-958a7e05d29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944eba-aba9-4aeb-9736-958a7e05d2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4FF5E5-3759-406B-AD68-2C20315628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5F4487-966A-4130-A1A9-01E9FC801B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944eba-aba9-4aeb-9736-958a7e05d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33A96B-EBB9-4693-9E76-5C62109F744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3305</TotalTime>
  <Words>667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 Light</vt:lpstr>
      <vt:lpstr>Wingdings</vt:lpstr>
      <vt:lpstr>Metropolitan</vt:lpstr>
      <vt:lpstr>Open Records Act Compliance Update</vt:lpstr>
      <vt:lpstr>Public Record Requests to the City of Atlanta</vt:lpstr>
      <vt:lpstr>PowerPoint Presentation</vt:lpstr>
      <vt:lpstr>Open Records Management Software Project Update</vt:lpstr>
      <vt:lpstr>Goals for FOIAXpress Software Implementation</vt:lpstr>
      <vt:lpstr>Open Records Compliance Training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Records Act Compliance Update</dc:title>
  <dc:creator>Kristen</dc:creator>
  <cp:lastModifiedBy>Denius, Kristen</cp:lastModifiedBy>
  <cp:revision>29</cp:revision>
  <dcterms:created xsi:type="dcterms:W3CDTF">2020-05-26T18:03:13Z</dcterms:created>
  <dcterms:modified xsi:type="dcterms:W3CDTF">2023-03-23T20:44:27Z</dcterms:modified>
</cp:coreProperties>
</file>