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269" r:id="rId2"/>
    <p:sldId id="661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355" r:id="rId15"/>
    <p:sldId id="681" r:id="rId16"/>
    <p:sldId id="340" r:id="rId17"/>
    <p:sldId id="376" r:id="rId18"/>
    <p:sldId id="663" r:id="rId19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ech, Ryan" initials="CR" lastIdx="4" clrIdx="0">
    <p:extLst>
      <p:ext uri="{19B8F6BF-5375-455C-9EA6-DF929625EA0E}">
        <p15:presenceInfo xmlns:p15="http://schemas.microsoft.com/office/powerpoint/2012/main" userId="S-1-5-21-527237240-839522115-725345543-12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70C1"/>
    <a:srgbClr val="0070C0"/>
    <a:srgbClr val="115091"/>
    <a:srgbClr val="5784B2"/>
    <a:srgbClr val="338DCD"/>
    <a:srgbClr val="29B022"/>
    <a:srgbClr val="53A800"/>
    <a:srgbClr val="FBBD00"/>
    <a:srgbClr val="E9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0" autoAdjust="0"/>
    <p:restoredTop sz="89535" autoAdjust="0"/>
  </p:normalViewPr>
  <p:slideViewPr>
    <p:cSldViewPr showGuides="1">
      <p:cViewPr varScale="1">
        <p:scale>
          <a:sx n="101" d="100"/>
          <a:sy n="101" d="100"/>
        </p:scale>
        <p:origin x="162" y="10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AH-Assisted</a:t>
            </a:r>
            <a:r>
              <a:rPr lang="en-US" sz="2000" b="1" baseline="0" dirty="0">
                <a:solidFill>
                  <a:srgbClr val="002060"/>
                </a:solidFill>
              </a:rPr>
              <a:t> Families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rPr lang="en-US" sz="1800" b="0" dirty="0">
                <a:solidFill>
                  <a:srgbClr val="002060"/>
                </a:solidFill>
              </a:rPr>
              <a:t>by Household Type</a:t>
            </a:r>
          </a:p>
        </c:rich>
      </c:tx>
      <c:layout>
        <c:manualLayout>
          <c:xMode val="edge"/>
          <c:yMode val="edge"/>
          <c:x val="0.5335577305261513"/>
          <c:y val="7.2733108153597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2020 Households Served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F4-4301-9352-DC2DE335B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F4-4301-9352-DC2DE335BF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F4-4301-9352-DC2DE335BF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EF4-4301-9352-DC2DE335BF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EF4-4301-9352-DC2DE335BFB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Sheet1!$AL$4:$AL$8</c:f>
              <c:strCache>
                <c:ptCount val="5"/>
                <c:pt idx="0">
                  <c:v>Senior</c:v>
                </c:pt>
                <c:pt idx="1">
                  <c:v>Disabled</c:v>
                </c:pt>
                <c:pt idx="2">
                  <c:v>Working</c:v>
                </c:pt>
                <c:pt idx="3">
                  <c:v>LIHTC</c:v>
                </c:pt>
                <c:pt idx="4">
                  <c:v>Other</c:v>
                </c:pt>
              </c:strCache>
            </c:strRef>
          </c:cat>
          <c:val>
            <c:numRef>
              <c:f>Sheet1!$AO$4:$AO$8</c:f>
              <c:numCache>
                <c:formatCode>#,##0</c:formatCode>
                <c:ptCount val="5"/>
                <c:pt idx="0">
                  <c:v>7458</c:v>
                </c:pt>
                <c:pt idx="1">
                  <c:v>3546</c:v>
                </c:pt>
                <c:pt idx="2">
                  <c:v>10042</c:v>
                </c:pt>
                <c:pt idx="3">
                  <c:v>2673</c:v>
                </c:pt>
                <c:pt idx="4">
                  <c:v>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F4-4301-9352-DC2DE335B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10/29/2024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10/29/2024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AC2A-BF81-F448-8BDA-571E487023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00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0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60F8F-7AC7-D14C-BCA1-2B619EBE8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7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5212" y="3960413"/>
            <a:ext cx="5029201" cy="198120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533400"/>
            <a:ext cx="3429000" cy="34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7474" y="269947"/>
            <a:ext cx="8973879" cy="1093614"/>
          </a:xfrm>
        </p:spPr>
        <p:txBody>
          <a:bodyPr/>
          <a:lstStyle>
            <a:lvl1pPr algn="ctr">
              <a:lnSpc>
                <a:spcPct val="100000"/>
              </a:lnSpc>
              <a:defRPr sz="4659" baseline="0">
                <a:solidFill>
                  <a:srgbClr val="235699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01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" y="3133150"/>
            <a:ext cx="1218882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/>
          <p:cNvSpPr/>
          <p:nvPr userDrawn="1"/>
        </p:nvSpPr>
        <p:spPr>
          <a:xfrm>
            <a:off x="1062376" y="785616"/>
            <a:ext cx="5186388" cy="5036244"/>
          </a:xfrm>
          <a:custGeom>
            <a:avLst/>
            <a:gdLst/>
            <a:ahLst/>
            <a:cxnLst/>
            <a:rect l="l" t="t" r="r" b="b"/>
            <a:pathLst>
              <a:path w="6168925" h="5987852">
                <a:moveTo>
                  <a:pt x="3237011" y="5984131"/>
                </a:moveTo>
                <a:cubicBezTo>
                  <a:pt x="3239492" y="5984131"/>
                  <a:pt x="3241972" y="5985372"/>
                  <a:pt x="3244453" y="5987852"/>
                </a:cubicBezTo>
                <a:lnTo>
                  <a:pt x="3237011" y="5987852"/>
                </a:lnTo>
                <a:lnTo>
                  <a:pt x="3229570" y="5987852"/>
                </a:lnTo>
                <a:cubicBezTo>
                  <a:pt x="3232051" y="5985372"/>
                  <a:pt x="3234531" y="5984131"/>
                  <a:pt x="3237011" y="5984131"/>
                </a:cubicBezTo>
                <a:close/>
                <a:moveTo>
                  <a:pt x="2582167" y="5883672"/>
                </a:moveTo>
                <a:lnTo>
                  <a:pt x="2589609" y="5883672"/>
                </a:lnTo>
                <a:cubicBezTo>
                  <a:pt x="2589609" y="5883672"/>
                  <a:pt x="2589609" y="5886153"/>
                  <a:pt x="2589609" y="5891113"/>
                </a:cubicBezTo>
                <a:close/>
                <a:moveTo>
                  <a:pt x="2745878" y="5831582"/>
                </a:moveTo>
                <a:lnTo>
                  <a:pt x="2760761" y="5839024"/>
                </a:lnTo>
                <a:cubicBezTo>
                  <a:pt x="2760761" y="5839024"/>
                  <a:pt x="2755801" y="5839024"/>
                  <a:pt x="2745878" y="5839024"/>
                </a:cubicBezTo>
                <a:cubicBezTo>
                  <a:pt x="2745878" y="5834063"/>
                  <a:pt x="2745878" y="5831582"/>
                  <a:pt x="2745878" y="5831582"/>
                </a:cubicBezTo>
                <a:close/>
                <a:moveTo>
                  <a:pt x="2965400" y="5827862"/>
                </a:moveTo>
                <a:cubicBezTo>
                  <a:pt x="2967880" y="5827862"/>
                  <a:pt x="2971601" y="5829102"/>
                  <a:pt x="2976562" y="5831582"/>
                </a:cubicBezTo>
                <a:lnTo>
                  <a:pt x="2969121" y="5839024"/>
                </a:lnTo>
                <a:cubicBezTo>
                  <a:pt x="2964160" y="5839024"/>
                  <a:pt x="2961679" y="5836544"/>
                  <a:pt x="2961679" y="5831582"/>
                </a:cubicBezTo>
                <a:cubicBezTo>
                  <a:pt x="2961679" y="5829102"/>
                  <a:pt x="2962920" y="5827862"/>
                  <a:pt x="2965400" y="5827862"/>
                </a:cubicBezTo>
                <a:close/>
                <a:moveTo>
                  <a:pt x="2708671" y="5824141"/>
                </a:moveTo>
                <a:cubicBezTo>
                  <a:pt x="2708671" y="5824141"/>
                  <a:pt x="2711152" y="5825381"/>
                  <a:pt x="2716113" y="5827862"/>
                </a:cubicBezTo>
                <a:cubicBezTo>
                  <a:pt x="2721074" y="5830342"/>
                  <a:pt x="2723554" y="5831582"/>
                  <a:pt x="2723554" y="5831582"/>
                </a:cubicBezTo>
                <a:lnTo>
                  <a:pt x="2708671" y="5831582"/>
                </a:lnTo>
                <a:close/>
                <a:moveTo>
                  <a:pt x="2842617" y="5816699"/>
                </a:moveTo>
                <a:cubicBezTo>
                  <a:pt x="2842617" y="5821661"/>
                  <a:pt x="2851298" y="5824141"/>
                  <a:pt x="2868662" y="5824141"/>
                </a:cubicBezTo>
                <a:cubicBezTo>
                  <a:pt x="2886025" y="5824141"/>
                  <a:pt x="2897187" y="5826621"/>
                  <a:pt x="2902148" y="5831582"/>
                </a:cubicBezTo>
                <a:lnTo>
                  <a:pt x="2887265" y="5831582"/>
                </a:lnTo>
                <a:lnTo>
                  <a:pt x="2879824" y="5831582"/>
                </a:lnTo>
                <a:lnTo>
                  <a:pt x="2857500" y="5831582"/>
                </a:lnTo>
                <a:lnTo>
                  <a:pt x="2835175" y="5824141"/>
                </a:lnTo>
                <a:close/>
                <a:moveTo>
                  <a:pt x="2790527" y="5816699"/>
                </a:moveTo>
                <a:lnTo>
                  <a:pt x="2812851" y="5824141"/>
                </a:lnTo>
                <a:cubicBezTo>
                  <a:pt x="2817812" y="5829102"/>
                  <a:pt x="2819052" y="5831582"/>
                  <a:pt x="2816572" y="5831582"/>
                </a:cubicBezTo>
                <a:cubicBezTo>
                  <a:pt x="2814091" y="5831582"/>
                  <a:pt x="2807890" y="5834063"/>
                  <a:pt x="2797968" y="5839024"/>
                </a:cubicBezTo>
                <a:cubicBezTo>
                  <a:pt x="2793008" y="5839024"/>
                  <a:pt x="2790527" y="5836544"/>
                  <a:pt x="2790527" y="5831582"/>
                </a:cubicBezTo>
                <a:cubicBezTo>
                  <a:pt x="2790527" y="5826621"/>
                  <a:pt x="2790527" y="5821661"/>
                  <a:pt x="2790527" y="5816699"/>
                </a:cubicBezTo>
                <a:close/>
                <a:moveTo>
                  <a:pt x="2537519" y="5801817"/>
                </a:moveTo>
                <a:cubicBezTo>
                  <a:pt x="2547441" y="5801817"/>
                  <a:pt x="2554883" y="5804297"/>
                  <a:pt x="2559843" y="5809258"/>
                </a:cubicBezTo>
                <a:lnTo>
                  <a:pt x="2530078" y="5809258"/>
                </a:lnTo>
                <a:close/>
                <a:moveTo>
                  <a:pt x="3383979" y="5790654"/>
                </a:moveTo>
                <a:cubicBezTo>
                  <a:pt x="3385219" y="5790654"/>
                  <a:pt x="3385839" y="5791895"/>
                  <a:pt x="3385839" y="5794375"/>
                </a:cubicBezTo>
                <a:lnTo>
                  <a:pt x="3378398" y="5794375"/>
                </a:lnTo>
                <a:cubicBezTo>
                  <a:pt x="3380878" y="5791895"/>
                  <a:pt x="3382739" y="5790654"/>
                  <a:pt x="3383979" y="5790654"/>
                </a:cubicBezTo>
                <a:close/>
                <a:moveTo>
                  <a:pt x="2178471" y="5775772"/>
                </a:moveTo>
                <a:cubicBezTo>
                  <a:pt x="2179712" y="5775772"/>
                  <a:pt x="2180332" y="5777012"/>
                  <a:pt x="2180332" y="5779492"/>
                </a:cubicBezTo>
                <a:lnTo>
                  <a:pt x="2172890" y="5779492"/>
                </a:lnTo>
                <a:cubicBezTo>
                  <a:pt x="2175371" y="5777012"/>
                  <a:pt x="2177231" y="5775772"/>
                  <a:pt x="2178471" y="5775772"/>
                </a:cubicBezTo>
                <a:close/>
                <a:moveTo>
                  <a:pt x="2790527" y="5764610"/>
                </a:moveTo>
                <a:cubicBezTo>
                  <a:pt x="2795488" y="5764610"/>
                  <a:pt x="2797968" y="5764610"/>
                  <a:pt x="2797968" y="5764610"/>
                </a:cubicBezTo>
                <a:cubicBezTo>
                  <a:pt x="2797968" y="5764610"/>
                  <a:pt x="2796728" y="5765850"/>
                  <a:pt x="2794248" y="5768330"/>
                </a:cubicBezTo>
                <a:cubicBezTo>
                  <a:pt x="2791767" y="5770811"/>
                  <a:pt x="2790527" y="5772051"/>
                  <a:pt x="2790527" y="5772051"/>
                </a:cubicBezTo>
                <a:lnTo>
                  <a:pt x="2783085" y="5772051"/>
                </a:lnTo>
                <a:cubicBezTo>
                  <a:pt x="2783085" y="5767090"/>
                  <a:pt x="2785566" y="5764610"/>
                  <a:pt x="2790527" y="5764610"/>
                </a:cubicBezTo>
                <a:close/>
                <a:moveTo>
                  <a:pt x="3839765" y="5757168"/>
                </a:moveTo>
                <a:lnTo>
                  <a:pt x="3862089" y="5757168"/>
                </a:lnTo>
                <a:cubicBezTo>
                  <a:pt x="3857128" y="5762129"/>
                  <a:pt x="3849687" y="5764610"/>
                  <a:pt x="3839765" y="5764610"/>
                </a:cubicBezTo>
                <a:lnTo>
                  <a:pt x="3824882" y="5764610"/>
                </a:lnTo>
                <a:close/>
                <a:moveTo>
                  <a:pt x="2745878" y="5757168"/>
                </a:moveTo>
                <a:lnTo>
                  <a:pt x="2760761" y="5757168"/>
                </a:lnTo>
                <a:cubicBezTo>
                  <a:pt x="2760761" y="5762129"/>
                  <a:pt x="2755801" y="5764610"/>
                  <a:pt x="2745878" y="5764610"/>
                </a:cubicBezTo>
                <a:close/>
                <a:moveTo>
                  <a:pt x="2664023" y="5753447"/>
                </a:moveTo>
                <a:cubicBezTo>
                  <a:pt x="2666504" y="5753447"/>
                  <a:pt x="2668984" y="5754688"/>
                  <a:pt x="2671464" y="5757168"/>
                </a:cubicBezTo>
                <a:lnTo>
                  <a:pt x="2671464" y="5764610"/>
                </a:lnTo>
                <a:lnTo>
                  <a:pt x="2656582" y="5757168"/>
                </a:lnTo>
                <a:cubicBezTo>
                  <a:pt x="2659062" y="5754688"/>
                  <a:pt x="2661543" y="5753447"/>
                  <a:pt x="2664023" y="5753447"/>
                </a:cubicBezTo>
                <a:close/>
                <a:moveTo>
                  <a:pt x="3568154" y="5749727"/>
                </a:moveTo>
                <a:cubicBezTo>
                  <a:pt x="3590478" y="5749727"/>
                  <a:pt x="3601640" y="5750967"/>
                  <a:pt x="3601640" y="5753447"/>
                </a:cubicBezTo>
                <a:cubicBezTo>
                  <a:pt x="3601640" y="5755928"/>
                  <a:pt x="3597920" y="5757168"/>
                  <a:pt x="3590478" y="5757168"/>
                </a:cubicBezTo>
                <a:cubicBezTo>
                  <a:pt x="3583037" y="5757168"/>
                  <a:pt x="3571875" y="5757168"/>
                  <a:pt x="3556992" y="5757168"/>
                </a:cubicBezTo>
                <a:cubicBezTo>
                  <a:pt x="3547070" y="5757168"/>
                  <a:pt x="3539629" y="5757168"/>
                  <a:pt x="3534668" y="5757168"/>
                </a:cubicBezTo>
                <a:cubicBezTo>
                  <a:pt x="3529707" y="5757168"/>
                  <a:pt x="3528467" y="5755928"/>
                  <a:pt x="3530947" y="5753447"/>
                </a:cubicBezTo>
                <a:cubicBezTo>
                  <a:pt x="3533427" y="5750967"/>
                  <a:pt x="3545830" y="5749727"/>
                  <a:pt x="3568154" y="5749727"/>
                </a:cubicBezTo>
                <a:close/>
                <a:moveTo>
                  <a:pt x="3385839" y="5749727"/>
                </a:moveTo>
                <a:lnTo>
                  <a:pt x="3393281" y="5757168"/>
                </a:lnTo>
                <a:cubicBezTo>
                  <a:pt x="3388320" y="5757168"/>
                  <a:pt x="3380878" y="5757168"/>
                  <a:pt x="3370957" y="5757168"/>
                </a:cubicBezTo>
                <a:close/>
                <a:moveTo>
                  <a:pt x="3050976" y="5749727"/>
                </a:moveTo>
                <a:cubicBezTo>
                  <a:pt x="3055937" y="5749727"/>
                  <a:pt x="3060898" y="5750967"/>
                  <a:pt x="3065859" y="5753447"/>
                </a:cubicBezTo>
                <a:cubicBezTo>
                  <a:pt x="3070820" y="5755928"/>
                  <a:pt x="3070820" y="5759649"/>
                  <a:pt x="3065859" y="5764610"/>
                </a:cubicBezTo>
                <a:cubicBezTo>
                  <a:pt x="3065859" y="5764610"/>
                  <a:pt x="3062138" y="5764610"/>
                  <a:pt x="3054697" y="5764610"/>
                </a:cubicBezTo>
                <a:cubicBezTo>
                  <a:pt x="3047255" y="5764610"/>
                  <a:pt x="3043535" y="5764610"/>
                  <a:pt x="3043535" y="5764610"/>
                </a:cubicBezTo>
                <a:cubicBezTo>
                  <a:pt x="3033613" y="5759649"/>
                  <a:pt x="3036093" y="5754688"/>
                  <a:pt x="3050976" y="5749727"/>
                </a:cubicBezTo>
                <a:close/>
                <a:moveTo>
                  <a:pt x="3013769" y="5749727"/>
                </a:moveTo>
                <a:lnTo>
                  <a:pt x="3021210" y="5757168"/>
                </a:lnTo>
                <a:cubicBezTo>
                  <a:pt x="3021210" y="5762129"/>
                  <a:pt x="3019970" y="5764610"/>
                  <a:pt x="3017490" y="5764610"/>
                </a:cubicBezTo>
                <a:cubicBezTo>
                  <a:pt x="3015009" y="5764610"/>
                  <a:pt x="3013769" y="5762129"/>
                  <a:pt x="3013769" y="5757168"/>
                </a:cubicBezTo>
                <a:cubicBezTo>
                  <a:pt x="3013769" y="5752207"/>
                  <a:pt x="3013769" y="5749727"/>
                  <a:pt x="3013769" y="5749727"/>
                </a:cubicBezTo>
                <a:close/>
                <a:moveTo>
                  <a:pt x="2794248" y="5749727"/>
                </a:moveTo>
                <a:cubicBezTo>
                  <a:pt x="2796728" y="5749727"/>
                  <a:pt x="2797968" y="5752207"/>
                  <a:pt x="2797968" y="5757168"/>
                </a:cubicBezTo>
                <a:lnTo>
                  <a:pt x="2790527" y="5757168"/>
                </a:lnTo>
                <a:cubicBezTo>
                  <a:pt x="2790527" y="5752207"/>
                  <a:pt x="2791767" y="5749727"/>
                  <a:pt x="2794248" y="5749727"/>
                </a:cubicBezTo>
                <a:close/>
                <a:moveTo>
                  <a:pt x="4152304" y="5734844"/>
                </a:moveTo>
                <a:cubicBezTo>
                  <a:pt x="4152304" y="5734844"/>
                  <a:pt x="4152304" y="5737325"/>
                  <a:pt x="4152304" y="5742285"/>
                </a:cubicBezTo>
                <a:cubicBezTo>
                  <a:pt x="4147343" y="5742285"/>
                  <a:pt x="4142383" y="5742285"/>
                  <a:pt x="4137422" y="5742285"/>
                </a:cubicBezTo>
                <a:close/>
                <a:moveTo>
                  <a:pt x="2887265" y="5734844"/>
                </a:moveTo>
                <a:lnTo>
                  <a:pt x="2917031" y="5734844"/>
                </a:lnTo>
                <a:cubicBezTo>
                  <a:pt x="2917031" y="5734844"/>
                  <a:pt x="2915791" y="5736085"/>
                  <a:pt x="2913310" y="5738565"/>
                </a:cubicBezTo>
                <a:cubicBezTo>
                  <a:pt x="2910829" y="5741045"/>
                  <a:pt x="2907109" y="5742285"/>
                  <a:pt x="2902148" y="5742285"/>
                </a:cubicBezTo>
                <a:close/>
                <a:moveTo>
                  <a:pt x="3162597" y="5727403"/>
                </a:moveTo>
                <a:cubicBezTo>
                  <a:pt x="3162597" y="5732364"/>
                  <a:pt x="3162597" y="5734844"/>
                  <a:pt x="3162597" y="5734844"/>
                </a:cubicBezTo>
                <a:cubicBezTo>
                  <a:pt x="3162597" y="5739805"/>
                  <a:pt x="3161357" y="5742285"/>
                  <a:pt x="3158876" y="5742285"/>
                </a:cubicBezTo>
                <a:cubicBezTo>
                  <a:pt x="3156396" y="5742285"/>
                  <a:pt x="3155156" y="5739805"/>
                  <a:pt x="3155156" y="5734844"/>
                </a:cubicBezTo>
                <a:cubicBezTo>
                  <a:pt x="3155156" y="5729883"/>
                  <a:pt x="3157636" y="5727403"/>
                  <a:pt x="3162597" y="5727403"/>
                </a:cubicBezTo>
                <a:close/>
                <a:moveTo>
                  <a:pt x="3028652" y="5727403"/>
                </a:moveTo>
                <a:cubicBezTo>
                  <a:pt x="3028652" y="5727403"/>
                  <a:pt x="3031133" y="5727403"/>
                  <a:pt x="3036093" y="5727403"/>
                </a:cubicBezTo>
                <a:cubicBezTo>
                  <a:pt x="3041054" y="5727403"/>
                  <a:pt x="3042295" y="5728643"/>
                  <a:pt x="3039814" y="5731123"/>
                </a:cubicBezTo>
                <a:cubicBezTo>
                  <a:pt x="3037333" y="5733604"/>
                  <a:pt x="3033613" y="5734844"/>
                  <a:pt x="3028652" y="5734844"/>
                </a:cubicBezTo>
                <a:cubicBezTo>
                  <a:pt x="3028652" y="5734844"/>
                  <a:pt x="3028652" y="5732364"/>
                  <a:pt x="3028652" y="5727403"/>
                </a:cubicBezTo>
                <a:close/>
                <a:moveTo>
                  <a:pt x="2840756" y="5723682"/>
                </a:moveTo>
                <a:cubicBezTo>
                  <a:pt x="2841997" y="5723682"/>
                  <a:pt x="2842617" y="5724922"/>
                  <a:pt x="2842617" y="5727403"/>
                </a:cubicBezTo>
                <a:lnTo>
                  <a:pt x="2842617" y="5734844"/>
                </a:lnTo>
                <a:lnTo>
                  <a:pt x="2835175" y="5727403"/>
                </a:lnTo>
                <a:cubicBezTo>
                  <a:pt x="2837656" y="5724922"/>
                  <a:pt x="2839516" y="5723682"/>
                  <a:pt x="2840756" y="5723682"/>
                </a:cubicBezTo>
                <a:close/>
                <a:moveTo>
                  <a:pt x="4021150" y="5716240"/>
                </a:moveTo>
                <a:cubicBezTo>
                  <a:pt x="4023010" y="5716240"/>
                  <a:pt x="4025800" y="5717480"/>
                  <a:pt x="4029521" y="5719961"/>
                </a:cubicBezTo>
                <a:cubicBezTo>
                  <a:pt x="4036963" y="5724922"/>
                  <a:pt x="4043164" y="5727403"/>
                  <a:pt x="4048125" y="5727403"/>
                </a:cubicBezTo>
                <a:cubicBezTo>
                  <a:pt x="4053086" y="5727403"/>
                  <a:pt x="4055566" y="5727403"/>
                  <a:pt x="4055566" y="5727403"/>
                </a:cubicBezTo>
                <a:cubicBezTo>
                  <a:pt x="4055566" y="5732364"/>
                  <a:pt x="4053086" y="5734844"/>
                  <a:pt x="4048125" y="5734844"/>
                </a:cubicBezTo>
                <a:lnTo>
                  <a:pt x="4040683" y="5727403"/>
                </a:lnTo>
                <a:cubicBezTo>
                  <a:pt x="4035722" y="5727403"/>
                  <a:pt x="4030761" y="5727403"/>
                  <a:pt x="4025800" y="5727403"/>
                </a:cubicBezTo>
                <a:lnTo>
                  <a:pt x="4018359" y="5719961"/>
                </a:lnTo>
                <a:cubicBezTo>
                  <a:pt x="4018359" y="5717480"/>
                  <a:pt x="4019289" y="5716240"/>
                  <a:pt x="4021150" y="5716240"/>
                </a:cubicBezTo>
                <a:close/>
                <a:moveTo>
                  <a:pt x="3088183" y="5712520"/>
                </a:moveTo>
                <a:lnTo>
                  <a:pt x="3095625" y="5719961"/>
                </a:lnTo>
                <a:lnTo>
                  <a:pt x="3058417" y="5719961"/>
                </a:lnTo>
                <a:cubicBezTo>
                  <a:pt x="3058417" y="5715000"/>
                  <a:pt x="3068340" y="5712520"/>
                  <a:pt x="3088183" y="5712520"/>
                </a:cubicBezTo>
                <a:close/>
                <a:moveTo>
                  <a:pt x="2530078" y="5705078"/>
                </a:moveTo>
                <a:cubicBezTo>
                  <a:pt x="2535038" y="5705078"/>
                  <a:pt x="2537519" y="5706319"/>
                  <a:pt x="2537519" y="5708799"/>
                </a:cubicBezTo>
                <a:cubicBezTo>
                  <a:pt x="2537519" y="5711280"/>
                  <a:pt x="2535038" y="5712520"/>
                  <a:pt x="2530078" y="5712520"/>
                </a:cubicBezTo>
                <a:cubicBezTo>
                  <a:pt x="2525117" y="5717481"/>
                  <a:pt x="2521396" y="5718721"/>
                  <a:pt x="2518916" y="5716240"/>
                </a:cubicBezTo>
                <a:cubicBezTo>
                  <a:pt x="2516435" y="5713760"/>
                  <a:pt x="2516435" y="5711280"/>
                  <a:pt x="2518916" y="5708799"/>
                </a:cubicBezTo>
                <a:cubicBezTo>
                  <a:pt x="2521396" y="5706319"/>
                  <a:pt x="2525117" y="5705078"/>
                  <a:pt x="2530078" y="5705078"/>
                </a:cubicBezTo>
                <a:close/>
                <a:moveTo>
                  <a:pt x="1970112" y="5700427"/>
                </a:moveTo>
                <a:cubicBezTo>
                  <a:pt x="1971352" y="5701048"/>
                  <a:pt x="1971972" y="5702598"/>
                  <a:pt x="1971972" y="5705078"/>
                </a:cubicBezTo>
                <a:lnTo>
                  <a:pt x="1964531" y="5712520"/>
                </a:lnTo>
                <a:cubicBezTo>
                  <a:pt x="1959570" y="5712520"/>
                  <a:pt x="1957089" y="5711280"/>
                  <a:pt x="1957089" y="5708799"/>
                </a:cubicBezTo>
                <a:cubicBezTo>
                  <a:pt x="1957089" y="5706319"/>
                  <a:pt x="1959570" y="5703838"/>
                  <a:pt x="1964531" y="5701358"/>
                </a:cubicBezTo>
                <a:cubicBezTo>
                  <a:pt x="1967011" y="5700118"/>
                  <a:pt x="1968872" y="5699808"/>
                  <a:pt x="1970112" y="5700427"/>
                </a:cubicBezTo>
                <a:close/>
                <a:moveTo>
                  <a:pt x="2998886" y="5697637"/>
                </a:moveTo>
                <a:cubicBezTo>
                  <a:pt x="2998886" y="5697637"/>
                  <a:pt x="3001367" y="5697637"/>
                  <a:pt x="3006328" y="5697637"/>
                </a:cubicBezTo>
                <a:cubicBezTo>
                  <a:pt x="3011288" y="5697637"/>
                  <a:pt x="3013769" y="5700118"/>
                  <a:pt x="3013769" y="5705078"/>
                </a:cubicBezTo>
                <a:lnTo>
                  <a:pt x="3021210" y="5712520"/>
                </a:lnTo>
                <a:cubicBezTo>
                  <a:pt x="3021210" y="5717481"/>
                  <a:pt x="3011288" y="5717481"/>
                  <a:pt x="2991445" y="5712520"/>
                </a:cubicBezTo>
                <a:cubicBezTo>
                  <a:pt x="2971601" y="5702598"/>
                  <a:pt x="2974081" y="5697637"/>
                  <a:pt x="2998886" y="5697637"/>
                </a:cubicBezTo>
                <a:close/>
                <a:moveTo>
                  <a:pt x="2850058" y="5697637"/>
                </a:moveTo>
                <a:lnTo>
                  <a:pt x="2842617" y="5705078"/>
                </a:lnTo>
                <a:cubicBezTo>
                  <a:pt x="2832695" y="5705078"/>
                  <a:pt x="2822773" y="5705078"/>
                  <a:pt x="2812851" y="5705078"/>
                </a:cubicBezTo>
                <a:cubicBezTo>
                  <a:pt x="2802929" y="5705078"/>
                  <a:pt x="2797968" y="5705078"/>
                  <a:pt x="2797968" y="5705078"/>
                </a:cubicBezTo>
                <a:close/>
                <a:moveTo>
                  <a:pt x="2619375" y="5697637"/>
                </a:moveTo>
                <a:cubicBezTo>
                  <a:pt x="2624335" y="5697637"/>
                  <a:pt x="2630537" y="5697637"/>
                  <a:pt x="2637978" y="5697637"/>
                </a:cubicBezTo>
                <a:cubicBezTo>
                  <a:pt x="2645419" y="5697637"/>
                  <a:pt x="2649140" y="5697637"/>
                  <a:pt x="2649140" y="5697637"/>
                </a:cubicBezTo>
                <a:cubicBezTo>
                  <a:pt x="2654101" y="5702598"/>
                  <a:pt x="2659062" y="5705078"/>
                  <a:pt x="2664023" y="5705078"/>
                </a:cubicBezTo>
                <a:lnTo>
                  <a:pt x="2678906" y="5712520"/>
                </a:lnTo>
                <a:lnTo>
                  <a:pt x="2664023" y="5712520"/>
                </a:lnTo>
                <a:cubicBezTo>
                  <a:pt x="2659062" y="5712520"/>
                  <a:pt x="2644179" y="5710040"/>
                  <a:pt x="2619375" y="5705078"/>
                </a:cubicBezTo>
                <a:close/>
                <a:moveTo>
                  <a:pt x="3564433" y="5693916"/>
                </a:moveTo>
                <a:cubicBezTo>
                  <a:pt x="3566914" y="5693916"/>
                  <a:pt x="3569394" y="5695157"/>
                  <a:pt x="3571875" y="5697637"/>
                </a:cubicBezTo>
                <a:lnTo>
                  <a:pt x="3564433" y="5697637"/>
                </a:lnTo>
                <a:lnTo>
                  <a:pt x="3556992" y="5697637"/>
                </a:lnTo>
                <a:cubicBezTo>
                  <a:pt x="3559473" y="5695157"/>
                  <a:pt x="3561953" y="5693916"/>
                  <a:pt x="3564433" y="5693916"/>
                </a:cubicBezTo>
                <a:close/>
                <a:moveTo>
                  <a:pt x="4018359" y="5675313"/>
                </a:moveTo>
                <a:cubicBezTo>
                  <a:pt x="4023320" y="5675313"/>
                  <a:pt x="4027041" y="5677793"/>
                  <a:pt x="4029521" y="5682754"/>
                </a:cubicBezTo>
                <a:cubicBezTo>
                  <a:pt x="4032002" y="5687715"/>
                  <a:pt x="4030761" y="5690196"/>
                  <a:pt x="4025800" y="5690196"/>
                </a:cubicBezTo>
                <a:lnTo>
                  <a:pt x="4018359" y="5682754"/>
                </a:lnTo>
                <a:cubicBezTo>
                  <a:pt x="4018359" y="5677793"/>
                  <a:pt x="4018359" y="5675313"/>
                  <a:pt x="4018359" y="5675313"/>
                </a:cubicBezTo>
                <a:close/>
                <a:moveTo>
                  <a:pt x="3289101" y="5675313"/>
                </a:moveTo>
                <a:cubicBezTo>
                  <a:pt x="3289101" y="5675313"/>
                  <a:pt x="3291581" y="5675313"/>
                  <a:pt x="3296542" y="5675313"/>
                </a:cubicBezTo>
                <a:lnTo>
                  <a:pt x="3289101" y="5682754"/>
                </a:lnTo>
                <a:close/>
                <a:moveTo>
                  <a:pt x="2850058" y="5675313"/>
                </a:moveTo>
                <a:lnTo>
                  <a:pt x="2864941" y="5675313"/>
                </a:lnTo>
                <a:cubicBezTo>
                  <a:pt x="2869902" y="5675313"/>
                  <a:pt x="2874863" y="5675313"/>
                  <a:pt x="2879824" y="5675313"/>
                </a:cubicBezTo>
                <a:cubicBezTo>
                  <a:pt x="2884784" y="5675313"/>
                  <a:pt x="2887265" y="5675313"/>
                  <a:pt x="2887265" y="5675313"/>
                </a:cubicBezTo>
                <a:cubicBezTo>
                  <a:pt x="2892226" y="5680274"/>
                  <a:pt x="2897187" y="5682754"/>
                  <a:pt x="2902148" y="5682754"/>
                </a:cubicBezTo>
                <a:cubicBezTo>
                  <a:pt x="2907109" y="5682754"/>
                  <a:pt x="2910829" y="5683995"/>
                  <a:pt x="2913310" y="5686475"/>
                </a:cubicBezTo>
                <a:cubicBezTo>
                  <a:pt x="2915791" y="5688955"/>
                  <a:pt x="2917031" y="5690196"/>
                  <a:pt x="2917031" y="5690196"/>
                </a:cubicBezTo>
                <a:lnTo>
                  <a:pt x="2887265" y="5690196"/>
                </a:lnTo>
                <a:cubicBezTo>
                  <a:pt x="2882304" y="5690196"/>
                  <a:pt x="2874863" y="5687715"/>
                  <a:pt x="2864941" y="5682754"/>
                </a:cubicBezTo>
                <a:close/>
                <a:moveTo>
                  <a:pt x="2716113" y="5675313"/>
                </a:moveTo>
                <a:cubicBezTo>
                  <a:pt x="2721074" y="5675313"/>
                  <a:pt x="2721074" y="5677793"/>
                  <a:pt x="2716113" y="5682754"/>
                </a:cubicBezTo>
                <a:cubicBezTo>
                  <a:pt x="2716113" y="5687715"/>
                  <a:pt x="2717353" y="5691436"/>
                  <a:pt x="2719834" y="5693916"/>
                </a:cubicBezTo>
                <a:cubicBezTo>
                  <a:pt x="2722314" y="5696397"/>
                  <a:pt x="2730996" y="5695157"/>
                  <a:pt x="2745878" y="5690196"/>
                </a:cubicBezTo>
                <a:lnTo>
                  <a:pt x="2753320" y="5705078"/>
                </a:lnTo>
                <a:lnTo>
                  <a:pt x="2738437" y="5712520"/>
                </a:lnTo>
                <a:lnTo>
                  <a:pt x="2753320" y="5719961"/>
                </a:lnTo>
                <a:lnTo>
                  <a:pt x="2745878" y="5727403"/>
                </a:lnTo>
                <a:cubicBezTo>
                  <a:pt x="2735956" y="5722442"/>
                  <a:pt x="2730996" y="5719961"/>
                  <a:pt x="2730996" y="5719961"/>
                </a:cubicBezTo>
                <a:lnTo>
                  <a:pt x="2716113" y="5705078"/>
                </a:lnTo>
                <a:lnTo>
                  <a:pt x="2708671" y="5697637"/>
                </a:lnTo>
                <a:cubicBezTo>
                  <a:pt x="2708671" y="5697637"/>
                  <a:pt x="2708671" y="5692676"/>
                  <a:pt x="2708671" y="5682754"/>
                </a:cubicBezTo>
                <a:close/>
                <a:moveTo>
                  <a:pt x="3988593" y="5667871"/>
                </a:moveTo>
                <a:lnTo>
                  <a:pt x="3996035" y="5667871"/>
                </a:lnTo>
                <a:cubicBezTo>
                  <a:pt x="3996035" y="5677793"/>
                  <a:pt x="3991074" y="5680274"/>
                  <a:pt x="3981152" y="5675313"/>
                </a:cubicBezTo>
                <a:cubicBezTo>
                  <a:pt x="3976191" y="5670352"/>
                  <a:pt x="3978672" y="5667871"/>
                  <a:pt x="3988593" y="5667871"/>
                </a:cubicBezTo>
                <a:close/>
                <a:moveTo>
                  <a:pt x="3065859" y="5667871"/>
                </a:moveTo>
                <a:lnTo>
                  <a:pt x="3058417" y="5690196"/>
                </a:lnTo>
                <a:cubicBezTo>
                  <a:pt x="3048495" y="5700118"/>
                  <a:pt x="3041054" y="5700118"/>
                  <a:pt x="3036093" y="5690196"/>
                </a:cubicBezTo>
                <a:close/>
                <a:moveTo>
                  <a:pt x="3475136" y="5660430"/>
                </a:moveTo>
                <a:cubicBezTo>
                  <a:pt x="3480097" y="5660430"/>
                  <a:pt x="3482578" y="5661671"/>
                  <a:pt x="3482578" y="5664151"/>
                </a:cubicBezTo>
                <a:cubicBezTo>
                  <a:pt x="3482578" y="5666631"/>
                  <a:pt x="3480097" y="5667871"/>
                  <a:pt x="3475136" y="5667871"/>
                </a:cubicBezTo>
                <a:cubicBezTo>
                  <a:pt x="3455292" y="5672833"/>
                  <a:pt x="3445371" y="5672833"/>
                  <a:pt x="3445371" y="5667871"/>
                </a:cubicBezTo>
                <a:cubicBezTo>
                  <a:pt x="3445371" y="5662911"/>
                  <a:pt x="3455292" y="5660430"/>
                  <a:pt x="3475136" y="5660430"/>
                </a:cubicBezTo>
                <a:close/>
                <a:moveTo>
                  <a:pt x="3162597" y="5660430"/>
                </a:moveTo>
                <a:lnTo>
                  <a:pt x="3177480" y="5667871"/>
                </a:lnTo>
                <a:cubicBezTo>
                  <a:pt x="3177480" y="5667871"/>
                  <a:pt x="3172519" y="5667871"/>
                  <a:pt x="3162597" y="5667871"/>
                </a:cubicBezTo>
                <a:lnTo>
                  <a:pt x="3155156" y="5667871"/>
                </a:lnTo>
                <a:cubicBezTo>
                  <a:pt x="3155156" y="5662911"/>
                  <a:pt x="3157636" y="5660430"/>
                  <a:pt x="3162597" y="5660430"/>
                </a:cubicBezTo>
                <a:close/>
                <a:moveTo>
                  <a:pt x="2783085" y="5660430"/>
                </a:moveTo>
                <a:cubicBezTo>
                  <a:pt x="2788046" y="5660430"/>
                  <a:pt x="2790527" y="5660430"/>
                  <a:pt x="2790527" y="5660430"/>
                </a:cubicBezTo>
                <a:cubicBezTo>
                  <a:pt x="2790527" y="5660430"/>
                  <a:pt x="2790527" y="5662911"/>
                  <a:pt x="2790527" y="5667871"/>
                </a:cubicBezTo>
                <a:cubicBezTo>
                  <a:pt x="2790527" y="5667871"/>
                  <a:pt x="2788046" y="5667871"/>
                  <a:pt x="2783085" y="5667871"/>
                </a:cubicBezTo>
                <a:cubicBezTo>
                  <a:pt x="2778125" y="5662911"/>
                  <a:pt x="2778125" y="5660430"/>
                  <a:pt x="2783085" y="5660430"/>
                </a:cubicBezTo>
                <a:close/>
                <a:moveTo>
                  <a:pt x="2753320" y="5652988"/>
                </a:moveTo>
                <a:cubicBezTo>
                  <a:pt x="2758281" y="5652988"/>
                  <a:pt x="2759521" y="5654229"/>
                  <a:pt x="2757041" y="5656709"/>
                </a:cubicBezTo>
                <a:cubicBezTo>
                  <a:pt x="2754560" y="5659190"/>
                  <a:pt x="2752080" y="5660430"/>
                  <a:pt x="2749599" y="5660430"/>
                </a:cubicBezTo>
                <a:cubicBezTo>
                  <a:pt x="2747118" y="5660430"/>
                  <a:pt x="2745878" y="5659190"/>
                  <a:pt x="2745878" y="5656709"/>
                </a:cubicBezTo>
                <a:cubicBezTo>
                  <a:pt x="2745878" y="5654229"/>
                  <a:pt x="2748359" y="5652988"/>
                  <a:pt x="2753320" y="5652988"/>
                </a:cubicBezTo>
                <a:close/>
                <a:moveTo>
                  <a:pt x="3659420" y="5650362"/>
                </a:moveTo>
                <a:lnTo>
                  <a:pt x="3653730" y="5652988"/>
                </a:lnTo>
                <a:lnTo>
                  <a:pt x="3646289" y="5652988"/>
                </a:lnTo>
                <a:close/>
                <a:moveTo>
                  <a:pt x="3672334" y="5645547"/>
                </a:moveTo>
                <a:cubicBezTo>
                  <a:pt x="3674814" y="5645547"/>
                  <a:pt x="3678535" y="5645547"/>
                  <a:pt x="3683496" y="5645547"/>
                </a:cubicBezTo>
                <a:lnTo>
                  <a:pt x="3659420" y="5650362"/>
                </a:lnTo>
                <a:lnTo>
                  <a:pt x="3665822" y="5647407"/>
                </a:lnTo>
                <a:cubicBezTo>
                  <a:pt x="3668923" y="5646167"/>
                  <a:pt x="3671093" y="5645547"/>
                  <a:pt x="3672334" y="5645547"/>
                </a:cubicBezTo>
                <a:close/>
                <a:moveTo>
                  <a:pt x="2715183" y="5640896"/>
                </a:moveTo>
                <a:cubicBezTo>
                  <a:pt x="2715803" y="5641517"/>
                  <a:pt x="2716113" y="5643067"/>
                  <a:pt x="2716113" y="5645547"/>
                </a:cubicBezTo>
                <a:lnTo>
                  <a:pt x="2716113" y="5652988"/>
                </a:lnTo>
                <a:lnTo>
                  <a:pt x="2708671" y="5652988"/>
                </a:lnTo>
                <a:cubicBezTo>
                  <a:pt x="2708671" y="5648028"/>
                  <a:pt x="2709911" y="5644307"/>
                  <a:pt x="2712392" y="5641826"/>
                </a:cubicBezTo>
                <a:cubicBezTo>
                  <a:pt x="2713632" y="5640586"/>
                  <a:pt x="2714563" y="5640276"/>
                  <a:pt x="2715183" y="5640896"/>
                </a:cubicBezTo>
                <a:close/>
                <a:moveTo>
                  <a:pt x="3080742" y="5638106"/>
                </a:moveTo>
                <a:lnTo>
                  <a:pt x="3095625" y="5652988"/>
                </a:lnTo>
                <a:lnTo>
                  <a:pt x="3080742" y="5645547"/>
                </a:lnTo>
                <a:close/>
                <a:moveTo>
                  <a:pt x="2887265" y="5638106"/>
                </a:moveTo>
                <a:cubicBezTo>
                  <a:pt x="2902148" y="5643066"/>
                  <a:pt x="2912070" y="5652988"/>
                  <a:pt x="2917031" y="5667871"/>
                </a:cubicBezTo>
                <a:cubicBezTo>
                  <a:pt x="2907109" y="5667871"/>
                  <a:pt x="2902148" y="5665391"/>
                  <a:pt x="2902148" y="5660430"/>
                </a:cubicBezTo>
                <a:cubicBezTo>
                  <a:pt x="2892226" y="5655469"/>
                  <a:pt x="2884784" y="5652988"/>
                  <a:pt x="2879824" y="5652988"/>
                </a:cubicBezTo>
                <a:close/>
                <a:moveTo>
                  <a:pt x="3452812" y="5630664"/>
                </a:moveTo>
                <a:lnTo>
                  <a:pt x="3467695" y="5645547"/>
                </a:lnTo>
                <a:cubicBezTo>
                  <a:pt x="3462734" y="5645547"/>
                  <a:pt x="3457773" y="5645547"/>
                  <a:pt x="3452812" y="5645547"/>
                </a:cubicBezTo>
                <a:cubicBezTo>
                  <a:pt x="3447851" y="5640586"/>
                  <a:pt x="3447851" y="5635626"/>
                  <a:pt x="3452812" y="5630664"/>
                </a:cubicBezTo>
                <a:close/>
                <a:moveTo>
                  <a:pt x="3266777" y="5630664"/>
                </a:moveTo>
                <a:lnTo>
                  <a:pt x="3289101" y="5638106"/>
                </a:lnTo>
                <a:cubicBezTo>
                  <a:pt x="3289101" y="5643066"/>
                  <a:pt x="3281660" y="5643066"/>
                  <a:pt x="3266777" y="5638106"/>
                </a:cubicBezTo>
                <a:cubicBezTo>
                  <a:pt x="3261816" y="5633145"/>
                  <a:pt x="3261816" y="5630664"/>
                  <a:pt x="3266777" y="5630664"/>
                </a:cubicBezTo>
                <a:close/>
                <a:moveTo>
                  <a:pt x="3199804" y="5615781"/>
                </a:moveTo>
                <a:cubicBezTo>
                  <a:pt x="3199804" y="5615781"/>
                  <a:pt x="3199804" y="5618262"/>
                  <a:pt x="3199804" y="5623223"/>
                </a:cubicBezTo>
                <a:cubicBezTo>
                  <a:pt x="3199804" y="5628184"/>
                  <a:pt x="3204765" y="5633145"/>
                  <a:pt x="3214687" y="5638106"/>
                </a:cubicBezTo>
                <a:lnTo>
                  <a:pt x="3229570" y="5652988"/>
                </a:lnTo>
                <a:cubicBezTo>
                  <a:pt x="3229570" y="5657950"/>
                  <a:pt x="3223369" y="5660430"/>
                  <a:pt x="3210966" y="5660430"/>
                </a:cubicBezTo>
                <a:cubicBezTo>
                  <a:pt x="3198564" y="5660430"/>
                  <a:pt x="3191122" y="5659190"/>
                  <a:pt x="3188642" y="5656709"/>
                </a:cubicBezTo>
                <a:cubicBezTo>
                  <a:pt x="3186162" y="5654229"/>
                  <a:pt x="3186162" y="5649268"/>
                  <a:pt x="3188642" y="5641826"/>
                </a:cubicBezTo>
                <a:cubicBezTo>
                  <a:pt x="3191122" y="5634385"/>
                  <a:pt x="3192363" y="5628184"/>
                  <a:pt x="3192363" y="5623223"/>
                </a:cubicBezTo>
                <a:cubicBezTo>
                  <a:pt x="3192363" y="5623223"/>
                  <a:pt x="3192363" y="5621983"/>
                  <a:pt x="3192363" y="5619502"/>
                </a:cubicBezTo>
                <a:cubicBezTo>
                  <a:pt x="3192363" y="5617022"/>
                  <a:pt x="3194843" y="5615781"/>
                  <a:pt x="3199804" y="5615781"/>
                </a:cubicBezTo>
                <a:close/>
                <a:moveTo>
                  <a:pt x="3017490" y="5615781"/>
                </a:moveTo>
                <a:cubicBezTo>
                  <a:pt x="3019970" y="5615781"/>
                  <a:pt x="3022451" y="5620743"/>
                  <a:pt x="3024931" y="5630664"/>
                </a:cubicBezTo>
                <a:cubicBezTo>
                  <a:pt x="3027412" y="5640586"/>
                  <a:pt x="3026171" y="5645547"/>
                  <a:pt x="3021210" y="5645547"/>
                </a:cubicBezTo>
                <a:cubicBezTo>
                  <a:pt x="3021210" y="5645547"/>
                  <a:pt x="3021210" y="5643066"/>
                  <a:pt x="3021210" y="5638106"/>
                </a:cubicBezTo>
                <a:lnTo>
                  <a:pt x="3013769" y="5623223"/>
                </a:lnTo>
                <a:cubicBezTo>
                  <a:pt x="3013769" y="5618262"/>
                  <a:pt x="3015009" y="5615781"/>
                  <a:pt x="3017490" y="5615781"/>
                </a:cubicBezTo>
                <a:close/>
                <a:moveTo>
                  <a:pt x="2850058" y="5615781"/>
                </a:moveTo>
                <a:lnTo>
                  <a:pt x="2864941" y="5623223"/>
                </a:lnTo>
                <a:cubicBezTo>
                  <a:pt x="2864941" y="5628184"/>
                  <a:pt x="2862460" y="5630664"/>
                  <a:pt x="2857500" y="5630664"/>
                </a:cubicBezTo>
                <a:cubicBezTo>
                  <a:pt x="2852539" y="5630664"/>
                  <a:pt x="2850058" y="5625704"/>
                  <a:pt x="2850058" y="5615781"/>
                </a:cubicBezTo>
                <a:close/>
                <a:moveTo>
                  <a:pt x="4085332" y="5608340"/>
                </a:moveTo>
                <a:lnTo>
                  <a:pt x="4100214" y="5615781"/>
                </a:lnTo>
                <a:lnTo>
                  <a:pt x="4063007" y="5623223"/>
                </a:lnTo>
                <a:cubicBezTo>
                  <a:pt x="4063007" y="5613301"/>
                  <a:pt x="4070449" y="5608340"/>
                  <a:pt x="4085332" y="5608340"/>
                </a:cubicBezTo>
                <a:close/>
                <a:moveTo>
                  <a:pt x="2883544" y="5608340"/>
                </a:moveTo>
                <a:cubicBezTo>
                  <a:pt x="2886025" y="5608340"/>
                  <a:pt x="2888505" y="5609580"/>
                  <a:pt x="2890986" y="5612061"/>
                </a:cubicBezTo>
                <a:cubicBezTo>
                  <a:pt x="2893467" y="5614541"/>
                  <a:pt x="2892226" y="5615781"/>
                  <a:pt x="2887265" y="5615781"/>
                </a:cubicBezTo>
                <a:cubicBezTo>
                  <a:pt x="2882304" y="5615781"/>
                  <a:pt x="2879824" y="5614541"/>
                  <a:pt x="2879824" y="5612061"/>
                </a:cubicBezTo>
                <a:cubicBezTo>
                  <a:pt x="2879824" y="5609580"/>
                  <a:pt x="2881064" y="5608340"/>
                  <a:pt x="2883544" y="5608340"/>
                </a:cubicBezTo>
                <a:close/>
                <a:moveTo>
                  <a:pt x="3439790" y="5595318"/>
                </a:moveTo>
                <a:cubicBezTo>
                  <a:pt x="3443510" y="5595318"/>
                  <a:pt x="3447851" y="5595938"/>
                  <a:pt x="3452812" y="5597178"/>
                </a:cubicBezTo>
                <a:cubicBezTo>
                  <a:pt x="3462734" y="5599659"/>
                  <a:pt x="3470175" y="5600899"/>
                  <a:pt x="3475136" y="5600899"/>
                </a:cubicBezTo>
                <a:cubicBezTo>
                  <a:pt x="3480097" y="5600899"/>
                  <a:pt x="3482578" y="5600899"/>
                  <a:pt x="3482578" y="5600899"/>
                </a:cubicBezTo>
                <a:cubicBezTo>
                  <a:pt x="3482578" y="5600899"/>
                  <a:pt x="3477617" y="5603379"/>
                  <a:pt x="3467695" y="5608340"/>
                </a:cubicBezTo>
                <a:cubicBezTo>
                  <a:pt x="3457773" y="5613301"/>
                  <a:pt x="3450332" y="5615781"/>
                  <a:pt x="3445371" y="5615781"/>
                </a:cubicBezTo>
                <a:cubicBezTo>
                  <a:pt x="3440410" y="5615781"/>
                  <a:pt x="3437929" y="5613301"/>
                  <a:pt x="3437929" y="5608340"/>
                </a:cubicBezTo>
                <a:lnTo>
                  <a:pt x="3430488" y="5608340"/>
                </a:lnTo>
                <a:cubicBezTo>
                  <a:pt x="3425527" y="5608340"/>
                  <a:pt x="3423046" y="5605860"/>
                  <a:pt x="3423046" y="5600899"/>
                </a:cubicBezTo>
                <a:cubicBezTo>
                  <a:pt x="3423046" y="5600899"/>
                  <a:pt x="3425527" y="5599659"/>
                  <a:pt x="3430488" y="5597178"/>
                </a:cubicBezTo>
                <a:cubicBezTo>
                  <a:pt x="3432968" y="5595938"/>
                  <a:pt x="3436069" y="5595318"/>
                  <a:pt x="3439790" y="5595318"/>
                </a:cubicBezTo>
                <a:close/>
                <a:moveTo>
                  <a:pt x="3248173" y="5593457"/>
                </a:moveTo>
                <a:cubicBezTo>
                  <a:pt x="3250654" y="5593457"/>
                  <a:pt x="3253134" y="5594698"/>
                  <a:pt x="3255615" y="5597178"/>
                </a:cubicBezTo>
                <a:cubicBezTo>
                  <a:pt x="3258095" y="5599659"/>
                  <a:pt x="3256855" y="5600899"/>
                  <a:pt x="3251894" y="5600899"/>
                </a:cubicBezTo>
                <a:cubicBezTo>
                  <a:pt x="3246933" y="5600899"/>
                  <a:pt x="3244453" y="5599659"/>
                  <a:pt x="3244453" y="5597178"/>
                </a:cubicBezTo>
                <a:cubicBezTo>
                  <a:pt x="3244453" y="5594698"/>
                  <a:pt x="3245693" y="5593457"/>
                  <a:pt x="3248173" y="5593457"/>
                </a:cubicBezTo>
                <a:close/>
                <a:moveTo>
                  <a:pt x="2812851" y="5593457"/>
                </a:moveTo>
                <a:cubicBezTo>
                  <a:pt x="2817812" y="5593457"/>
                  <a:pt x="2820292" y="5593457"/>
                  <a:pt x="2820292" y="5593457"/>
                </a:cubicBezTo>
                <a:cubicBezTo>
                  <a:pt x="2820292" y="5598419"/>
                  <a:pt x="2822773" y="5600899"/>
                  <a:pt x="2827734" y="5600899"/>
                </a:cubicBezTo>
                <a:cubicBezTo>
                  <a:pt x="2827734" y="5605860"/>
                  <a:pt x="2827734" y="5608340"/>
                  <a:pt x="2827734" y="5608340"/>
                </a:cubicBezTo>
                <a:cubicBezTo>
                  <a:pt x="2827734" y="5608340"/>
                  <a:pt x="2825253" y="5608340"/>
                  <a:pt x="2820292" y="5608340"/>
                </a:cubicBezTo>
                <a:cubicBezTo>
                  <a:pt x="2815332" y="5613301"/>
                  <a:pt x="2811611" y="5612061"/>
                  <a:pt x="2809130" y="5604619"/>
                </a:cubicBezTo>
                <a:cubicBezTo>
                  <a:pt x="2806650" y="5597178"/>
                  <a:pt x="2807890" y="5593457"/>
                  <a:pt x="2812851" y="5593457"/>
                </a:cubicBezTo>
                <a:close/>
                <a:moveTo>
                  <a:pt x="2500312" y="5593457"/>
                </a:moveTo>
                <a:lnTo>
                  <a:pt x="2507753" y="5593457"/>
                </a:lnTo>
                <a:cubicBezTo>
                  <a:pt x="2507753" y="5598419"/>
                  <a:pt x="2505273" y="5600899"/>
                  <a:pt x="2500312" y="5600899"/>
                </a:cubicBezTo>
                <a:lnTo>
                  <a:pt x="2492871" y="5600899"/>
                </a:lnTo>
                <a:cubicBezTo>
                  <a:pt x="2492871" y="5595938"/>
                  <a:pt x="2495351" y="5593457"/>
                  <a:pt x="2500312" y="5593457"/>
                </a:cubicBezTo>
                <a:close/>
                <a:moveTo>
                  <a:pt x="4018359" y="5586016"/>
                </a:moveTo>
                <a:cubicBezTo>
                  <a:pt x="4023320" y="5586016"/>
                  <a:pt x="4025800" y="5588496"/>
                  <a:pt x="4025800" y="5593457"/>
                </a:cubicBezTo>
                <a:cubicBezTo>
                  <a:pt x="4025800" y="5593457"/>
                  <a:pt x="4023320" y="5593457"/>
                  <a:pt x="4018359" y="5593457"/>
                </a:cubicBezTo>
                <a:cubicBezTo>
                  <a:pt x="4013398" y="5593457"/>
                  <a:pt x="4010918" y="5593457"/>
                  <a:pt x="4010918" y="5593457"/>
                </a:cubicBezTo>
                <a:close/>
                <a:moveTo>
                  <a:pt x="3311425" y="5586016"/>
                </a:moveTo>
                <a:lnTo>
                  <a:pt x="3311425" y="5593457"/>
                </a:lnTo>
                <a:lnTo>
                  <a:pt x="3318867" y="5586016"/>
                </a:lnTo>
                <a:cubicBezTo>
                  <a:pt x="3313906" y="5586016"/>
                  <a:pt x="3311425" y="5586016"/>
                  <a:pt x="3311425" y="5586016"/>
                </a:cubicBezTo>
                <a:close/>
                <a:moveTo>
                  <a:pt x="3080742" y="5586016"/>
                </a:moveTo>
                <a:cubicBezTo>
                  <a:pt x="3080742" y="5590977"/>
                  <a:pt x="3080742" y="5593457"/>
                  <a:pt x="3080742" y="5593457"/>
                </a:cubicBezTo>
                <a:cubicBezTo>
                  <a:pt x="3080742" y="5593457"/>
                  <a:pt x="3080742" y="5595938"/>
                  <a:pt x="3080742" y="5600899"/>
                </a:cubicBezTo>
                <a:lnTo>
                  <a:pt x="3103066" y="5600899"/>
                </a:lnTo>
                <a:cubicBezTo>
                  <a:pt x="3103066" y="5595938"/>
                  <a:pt x="3100585" y="5592217"/>
                  <a:pt x="3095625" y="5589737"/>
                </a:cubicBezTo>
                <a:cubicBezTo>
                  <a:pt x="3090664" y="5587256"/>
                  <a:pt x="3085702" y="5586016"/>
                  <a:pt x="3080742" y="5586016"/>
                </a:cubicBezTo>
                <a:close/>
                <a:moveTo>
                  <a:pt x="2909589" y="5581365"/>
                </a:moveTo>
                <a:cubicBezTo>
                  <a:pt x="2907109" y="5580745"/>
                  <a:pt x="2904628" y="5581055"/>
                  <a:pt x="2902148" y="5582295"/>
                </a:cubicBezTo>
                <a:cubicBezTo>
                  <a:pt x="2897187" y="5584776"/>
                  <a:pt x="2892226" y="5586016"/>
                  <a:pt x="2887265" y="5586016"/>
                </a:cubicBezTo>
                <a:lnTo>
                  <a:pt x="2879824" y="5593457"/>
                </a:lnTo>
                <a:lnTo>
                  <a:pt x="2909589" y="5600899"/>
                </a:lnTo>
                <a:lnTo>
                  <a:pt x="2917031" y="5586016"/>
                </a:lnTo>
                <a:cubicBezTo>
                  <a:pt x="2914550" y="5583536"/>
                  <a:pt x="2912070" y="5581985"/>
                  <a:pt x="2909589" y="5581365"/>
                </a:cubicBezTo>
                <a:close/>
                <a:moveTo>
                  <a:pt x="2664023" y="5578574"/>
                </a:moveTo>
                <a:cubicBezTo>
                  <a:pt x="2673945" y="5578574"/>
                  <a:pt x="2678906" y="5581055"/>
                  <a:pt x="2678906" y="5586016"/>
                </a:cubicBezTo>
                <a:lnTo>
                  <a:pt x="2656582" y="5586016"/>
                </a:lnTo>
                <a:close/>
                <a:moveTo>
                  <a:pt x="2003598" y="5574854"/>
                </a:moveTo>
                <a:cubicBezTo>
                  <a:pt x="2004838" y="5574854"/>
                  <a:pt x="2006699" y="5576094"/>
                  <a:pt x="2009179" y="5578574"/>
                </a:cubicBezTo>
                <a:lnTo>
                  <a:pt x="2007784" y="5578574"/>
                </a:lnTo>
                <a:cubicBezTo>
                  <a:pt x="2006234" y="5578574"/>
                  <a:pt x="2004218" y="5578574"/>
                  <a:pt x="2001738" y="5578574"/>
                </a:cubicBezTo>
                <a:cubicBezTo>
                  <a:pt x="2001738" y="5576094"/>
                  <a:pt x="2002358" y="5574854"/>
                  <a:pt x="2003598" y="5574854"/>
                </a:cubicBezTo>
                <a:close/>
                <a:moveTo>
                  <a:pt x="3802558" y="5571133"/>
                </a:moveTo>
                <a:cubicBezTo>
                  <a:pt x="3802558" y="5571133"/>
                  <a:pt x="3805039" y="5573614"/>
                  <a:pt x="3810000" y="5578574"/>
                </a:cubicBezTo>
                <a:cubicBezTo>
                  <a:pt x="3814961" y="5583536"/>
                  <a:pt x="3817441" y="5588496"/>
                  <a:pt x="3817441" y="5593457"/>
                </a:cubicBezTo>
                <a:lnTo>
                  <a:pt x="3802558" y="5586016"/>
                </a:lnTo>
                <a:cubicBezTo>
                  <a:pt x="3787675" y="5576094"/>
                  <a:pt x="3787675" y="5571133"/>
                  <a:pt x="3802558" y="5571133"/>
                </a:cubicBezTo>
                <a:close/>
                <a:moveTo>
                  <a:pt x="2998886" y="5571133"/>
                </a:moveTo>
                <a:lnTo>
                  <a:pt x="2991445" y="5578574"/>
                </a:lnTo>
                <a:cubicBezTo>
                  <a:pt x="2991445" y="5578574"/>
                  <a:pt x="2990205" y="5579815"/>
                  <a:pt x="2987724" y="5582295"/>
                </a:cubicBezTo>
                <a:cubicBezTo>
                  <a:pt x="2985243" y="5584776"/>
                  <a:pt x="2981523" y="5586016"/>
                  <a:pt x="2976562" y="5586016"/>
                </a:cubicBezTo>
                <a:lnTo>
                  <a:pt x="2976562" y="5593457"/>
                </a:lnTo>
                <a:lnTo>
                  <a:pt x="3058417" y="5593457"/>
                </a:lnTo>
                <a:lnTo>
                  <a:pt x="3050976" y="5586016"/>
                </a:lnTo>
                <a:lnTo>
                  <a:pt x="3021210" y="5578574"/>
                </a:lnTo>
                <a:close/>
                <a:moveTo>
                  <a:pt x="2723554" y="5571133"/>
                </a:moveTo>
                <a:lnTo>
                  <a:pt x="2730996" y="5578574"/>
                </a:lnTo>
                <a:cubicBezTo>
                  <a:pt x="2730996" y="5578574"/>
                  <a:pt x="2728515" y="5578574"/>
                  <a:pt x="2723554" y="5578574"/>
                </a:cubicBezTo>
                <a:cubicBezTo>
                  <a:pt x="2723554" y="5578574"/>
                  <a:pt x="2723554" y="5576094"/>
                  <a:pt x="2723554" y="5571133"/>
                </a:cubicBezTo>
                <a:close/>
                <a:moveTo>
                  <a:pt x="4226718" y="5563692"/>
                </a:moveTo>
                <a:cubicBezTo>
                  <a:pt x="4226718" y="5563692"/>
                  <a:pt x="4229199" y="5564932"/>
                  <a:pt x="4234160" y="5567412"/>
                </a:cubicBezTo>
                <a:cubicBezTo>
                  <a:pt x="4239121" y="5569893"/>
                  <a:pt x="4239121" y="5573614"/>
                  <a:pt x="4234160" y="5578574"/>
                </a:cubicBezTo>
                <a:cubicBezTo>
                  <a:pt x="4229199" y="5588496"/>
                  <a:pt x="4226718" y="5588496"/>
                  <a:pt x="4226718" y="5578574"/>
                </a:cubicBezTo>
                <a:close/>
                <a:moveTo>
                  <a:pt x="2589609" y="5563692"/>
                </a:moveTo>
                <a:cubicBezTo>
                  <a:pt x="2599531" y="5563692"/>
                  <a:pt x="2604492" y="5566172"/>
                  <a:pt x="2604492" y="5571133"/>
                </a:cubicBezTo>
                <a:lnTo>
                  <a:pt x="2589609" y="5571133"/>
                </a:lnTo>
                <a:cubicBezTo>
                  <a:pt x="2589609" y="5571133"/>
                  <a:pt x="2589609" y="5568653"/>
                  <a:pt x="2589609" y="5563692"/>
                </a:cubicBezTo>
                <a:close/>
                <a:moveTo>
                  <a:pt x="4701108" y="5559971"/>
                </a:moveTo>
                <a:cubicBezTo>
                  <a:pt x="4702348" y="5559971"/>
                  <a:pt x="4702968" y="5561212"/>
                  <a:pt x="4702968" y="5563692"/>
                </a:cubicBezTo>
                <a:lnTo>
                  <a:pt x="4688085" y="5571133"/>
                </a:lnTo>
                <a:cubicBezTo>
                  <a:pt x="4688085" y="5566172"/>
                  <a:pt x="4690565" y="5563692"/>
                  <a:pt x="4695527" y="5563692"/>
                </a:cubicBezTo>
                <a:cubicBezTo>
                  <a:pt x="4698007" y="5561212"/>
                  <a:pt x="4699868" y="5559971"/>
                  <a:pt x="4701108" y="5559971"/>
                </a:cubicBezTo>
                <a:close/>
                <a:moveTo>
                  <a:pt x="3143994" y="5556250"/>
                </a:moveTo>
                <a:cubicBezTo>
                  <a:pt x="3151435" y="5556250"/>
                  <a:pt x="3155156" y="5558731"/>
                  <a:pt x="3155156" y="5563692"/>
                </a:cubicBezTo>
                <a:cubicBezTo>
                  <a:pt x="3155156" y="5568653"/>
                  <a:pt x="3147714" y="5571133"/>
                  <a:pt x="3132832" y="5571133"/>
                </a:cubicBezTo>
                <a:lnTo>
                  <a:pt x="3125390" y="5563692"/>
                </a:lnTo>
                <a:cubicBezTo>
                  <a:pt x="3130351" y="5558731"/>
                  <a:pt x="3136552" y="5556250"/>
                  <a:pt x="3143994" y="5556250"/>
                </a:cubicBezTo>
                <a:close/>
                <a:moveTo>
                  <a:pt x="2984003" y="5556250"/>
                </a:moveTo>
                <a:cubicBezTo>
                  <a:pt x="2974081" y="5556250"/>
                  <a:pt x="2971601" y="5561212"/>
                  <a:pt x="2976562" y="5571133"/>
                </a:cubicBezTo>
                <a:cubicBezTo>
                  <a:pt x="2976562" y="5571133"/>
                  <a:pt x="2979043" y="5571133"/>
                  <a:pt x="2984003" y="5571133"/>
                </a:cubicBezTo>
                <a:cubicBezTo>
                  <a:pt x="2988964" y="5571133"/>
                  <a:pt x="2991445" y="5568653"/>
                  <a:pt x="2991445" y="5563692"/>
                </a:cubicBezTo>
                <a:cubicBezTo>
                  <a:pt x="2991445" y="5558731"/>
                  <a:pt x="2988964" y="5556250"/>
                  <a:pt x="2984003" y="5556250"/>
                </a:cubicBezTo>
                <a:close/>
                <a:moveTo>
                  <a:pt x="2775644" y="5556250"/>
                </a:moveTo>
                <a:lnTo>
                  <a:pt x="2783085" y="5563692"/>
                </a:lnTo>
                <a:lnTo>
                  <a:pt x="2797968" y="5571133"/>
                </a:lnTo>
                <a:lnTo>
                  <a:pt x="2783085" y="5571133"/>
                </a:lnTo>
                <a:cubicBezTo>
                  <a:pt x="2783085" y="5571133"/>
                  <a:pt x="2781845" y="5572373"/>
                  <a:pt x="2779365" y="5574854"/>
                </a:cubicBezTo>
                <a:cubicBezTo>
                  <a:pt x="2776884" y="5577334"/>
                  <a:pt x="2775644" y="5578574"/>
                  <a:pt x="2775644" y="5578574"/>
                </a:cubicBezTo>
                <a:cubicBezTo>
                  <a:pt x="2770683" y="5578574"/>
                  <a:pt x="2765722" y="5578574"/>
                  <a:pt x="2760761" y="5578574"/>
                </a:cubicBezTo>
                <a:lnTo>
                  <a:pt x="2745878" y="5571133"/>
                </a:lnTo>
                <a:cubicBezTo>
                  <a:pt x="2745878" y="5566172"/>
                  <a:pt x="2748359" y="5563692"/>
                  <a:pt x="2753320" y="5563692"/>
                </a:cubicBezTo>
                <a:cubicBezTo>
                  <a:pt x="2753320" y="5568653"/>
                  <a:pt x="2754560" y="5569893"/>
                  <a:pt x="2757041" y="5567412"/>
                </a:cubicBezTo>
                <a:cubicBezTo>
                  <a:pt x="2759521" y="5564932"/>
                  <a:pt x="2763242" y="5563692"/>
                  <a:pt x="2768203" y="5563692"/>
                </a:cubicBezTo>
                <a:close/>
                <a:moveTo>
                  <a:pt x="2552402" y="5556250"/>
                </a:moveTo>
                <a:cubicBezTo>
                  <a:pt x="2557363" y="5556250"/>
                  <a:pt x="2559843" y="5557490"/>
                  <a:pt x="2559843" y="5559971"/>
                </a:cubicBezTo>
                <a:cubicBezTo>
                  <a:pt x="2559843" y="5562452"/>
                  <a:pt x="2563564" y="5564932"/>
                  <a:pt x="2571005" y="5567412"/>
                </a:cubicBezTo>
                <a:cubicBezTo>
                  <a:pt x="2578447" y="5569893"/>
                  <a:pt x="2579687" y="5571133"/>
                  <a:pt x="2574726" y="5571133"/>
                </a:cubicBezTo>
                <a:cubicBezTo>
                  <a:pt x="2564804" y="5576094"/>
                  <a:pt x="2557363" y="5576094"/>
                  <a:pt x="2552402" y="5571133"/>
                </a:cubicBezTo>
                <a:cubicBezTo>
                  <a:pt x="2532558" y="5566172"/>
                  <a:pt x="2532558" y="5561212"/>
                  <a:pt x="2552402" y="5556250"/>
                </a:cubicBezTo>
                <a:close/>
                <a:moveTo>
                  <a:pt x="2507753" y="5556250"/>
                </a:moveTo>
                <a:cubicBezTo>
                  <a:pt x="2507753" y="5556250"/>
                  <a:pt x="2511474" y="5556250"/>
                  <a:pt x="2518916" y="5556250"/>
                </a:cubicBezTo>
                <a:cubicBezTo>
                  <a:pt x="2526357" y="5556250"/>
                  <a:pt x="2530078" y="5556250"/>
                  <a:pt x="2530078" y="5556250"/>
                </a:cubicBezTo>
                <a:cubicBezTo>
                  <a:pt x="2530078" y="5561212"/>
                  <a:pt x="2530078" y="5563692"/>
                  <a:pt x="2530078" y="5563692"/>
                </a:cubicBezTo>
                <a:cubicBezTo>
                  <a:pt x="2530078" y="5563692"/>
                  <a:pt x="2527597" y="5563692"/>
                  <a:pt x="2522636" y="5563692"/>
                </a:cubicBezTo>
                <a:cubicBezTo>
                  <a:pt x="2517676" y="5563692"/>
                  <a:pt x="2516435" y="5566172"/>
                  <a:pt x="2518916" y="5571133"/>
                </a:cubicBezTo>
                <a:cubicBezTo>
                  <a:pt x="2521396" y="5576094"/>
                  <a:pt x="2518916" y="5578574"/>
                  <a:pt x="2511474" y="5578574"/>
                </a:cubicBezTo>
                <a:cubicBezTo>
                  <a:pt x="2504033" y="5578574"/>
                  <a:pt x="2500312" y="5573614"/>
                  <a:pt x="2500312" y="5563692"/>
                </a:cubicBezTo>
                <a:close/>
                <a:moveTo>
                  <a:pt x="3550481" y="5554390"/>
                </a:moveTo>
                <a:cubicBezTo>
                  <a:pt x="3552341" y="5554390"/>
                  <a:pt x="3554511" y="5555010"/>
                  <a:pt x="3556992" y="5556250"/>
                </a:cubicBezTo>
                <a:cubicBezTo>
                  <a:pt x="3561953" y="5561212"/>
                  <a:pt x="3564433" y="5563692"/>
                  <a:pt x="3564433" y="5563692"/>
                </a:cubicBezTo>
                <a:cubicBezTo>
                  <a:pt x="3559472" y="5563692"/>
                  <a:pt x="3556992" y="5564932"/>
                  <a:pt x="3556992" y="5567412"/>
                </a:cubicBezTo>
                <a:cubicBezTo>
                  <a:pt x="3556992" y="5569893"/>
                  <a:pt x="3556992" y="5573614"/>
                  <a:pt x="3556992" y="5578574"/>
                </a:cubicBezTo>
                <a:lnTo>
                  <a:pt x="3549550" y="5578574"/>
                </a:lnTo>
                <a:cubicBezTo>
                  <a:pt x="3544589" y="5578574"/>
                  <a:pt x="3542109" y="5576094"/>
                  <a:pt x="3542109" y="5571133"/>
                </a:cubicBezTo>
                <a:cubicBezTo>
                  <a:pt x="3542109" y="5559971"/>
                  <a:pt x="3544900" y="5554390"/>
                  <a:pt x="3550481" y="5554390"/>
                </a:cubicBezTo>
                <a:close/>
                <a:moveTo>
                  <a:pt x="4263925" y="5548809"/>
                </a:moveTo>
                <a:lnTo>
                  <a:pt x="4271367" y="5548809"/>
                </a:lnTo>
                <a:lnTo>
                  <a:pt x="4271367" y="5556250"/>
                </a:lnTo>
                <a:cubicBezTo>
                  <a:pt x="4266405" y="5556250"/>
                  <a:pt x="4263925" y="5553770"/>
                  <a:pt x="4263925" y="5548809"/>
                </a:cubicBezTo>
                <a:close/>
                <a:moveTo>
                  <a:pt x="3289101" y="5548809"/>
                </a:moveTo>
                <a:lnTo>
                  <a:pt x="3289101" y="5556250"/>
                </a:lnTo>
                <a:cubicBezTo>
                  <a:pt x="3274218" y="5561212"/>
                  <a:pt x="3266777" y="5561212"/>
                  <a:pt x="3266777" y="5556250"/>
                </a:cubicBezTo>
                <a:close/>
                <a:moveTo>
                  <a:pt x="2894707" y="5548809"/>
                </a:moveTo>
                <a:cubicBezTo>
                  <a:pt x="2889746" y="5548809"/>
                  <a:pt x="2889746" y="5551289"/>
                  <a:pt x="2894707" y="5556250"/>
                </a:cubicBezTo>
                <a:cubicBezTo>
                  <a:pt x="2904629" y="5561212"/>
                  <a:pt x="2912070" y="5561212"/>
                  <a:pt x="2917031" y="5556250"/>
                </a:cubicBezTo>
                <a:close/>
                <a:moveTo>
                  <a:pt x="3564433" y="5541367"/>
                </a:moveTo>
                <a:cubicBezTo>
                  <a:pt x="3574355" y="5541367"/>
                  <a:pt x="3581796" y="5543848"/>
                  <a:pt x="3586757" y="5548809"/>
                </a:cubicBezTo>
                <a:cubicBezTo>
                  <a:pt x="3591718" y="5553770"/>
                  <a:pt x="3599160" y="5556250"/>
                  <a:pt x="3609082" y="5556250"/>
                </a:cubicBezTo>
                <a:lnTo>
                  <a:pt x="3609082" y="5563692"/>
                </a:lnTo>
                <a:cubicBezTo>
                  <a:pt x="3604121" y="5568653"/>
                  <a:pt x="3600400" y="5569893"/>
                  <a:pt x="3597920" y="5567412"/>
                </a:cubicBezTo>
                <a:cubicBezTo>
                  <a:pt x="3595439" y="5564932"/>
                  <a:pt x="3591718" y="5563692"/>
                  <a:pt x="3586757" y="5563692"/>
                </a:cubicBezTo>
                <a:cubicBezTo>
                  <a:pt x="3581796" y="5563692"/>
                  <a:pt x="3578076" y="5562452"/>
                  <a:pt x="3575595" y="5559971"/>
                </a:cubicBezTo>
                <a:cubicBezTo>
                  <a:pt x="3573115" y="5557490"/>
                  <a:pt x="3571875" y="5556250"/>
                  <a:pt x="3571875" y="5556250"/>
                </a:cubicBezTo>
                <a:cubicBezTo>
                  <a:pt x="3576836" y="5551289"/>
                  <a:pt x="3574355" y="5548809"/>
                  <a:pt x="3564433" y="5548809"/>
                </a:cubicBezTo>
                <a:lnTo>
                  <a:pt x="3549550" y="5548809"/>
                </a:lnTo>
                <a:close/>
                <a:moveTo>
                  <a:pt x="3415605" y="5541367"/>
                </a:moveTo>
                <a:cubicBezTo>
                  <a:pt x="3420566" y="5541367"/>
                  <a:pt x="3423046" y="5543848"/>
                  <a:pt x="3423046" y="5548809"/>
                </a:cubicBezTo>
                <a:cubicBezTo>
                  <a:pt x="3423046" y="5553770"/>
                  <a:pt x="3421806" y="5556250"/>
                  <a:pt x="3419326" y="5556250"/>
                </a:cubicBezTo>
                <a:cubicBezTo>
                  <a:pt x="3416845" y="5556250"/>
                  <a:pt x="3415605" y="5556250"/>
                  <a:pt x="3415605" y="5556250"/>
                </a:cubicBezTo>
                <a:cubicBezTo>
                  <a:pt x="3405683" y="5556250"/>
                  <a:pt x="3400722" y="5553770"/>
                  <a:pt x="3400722" y="5548809"/>
                </a:cubicBezTo>
                <a:cubicBezTo>
                  <a:pt x="3400722" y="5548809"/>
                  <a:pt x="3401963" y="5547569"/>
                  <a:pt x="3404443" y="5545088"/>
                </a:cubicBezTo>
                <a:cubicBezTo>
                  <a:pt x="3406923" y="5542608"/>
                  <a:pt x="3410644" y="5541367"/>
                  <a:pt x="3415605" y="5541367"/>
                </a:cubicBezTo>
                <a:close/>
                <a:moveTo>
                  <a:pt x="2760761" y="5541367"/>
                </a:moveTo>
                <a:cubicBezTo>
                  <a:pt x="2765722" y="5541367"/>
                  <a:pt x="2768203" y="5543848"/>
                  <a:pt x="2768203" y="5548809"/>
                </a:cubicBezTo>
                <a:lnTo>
                  <a:pt x="2760761" y="5548809"/>
                </a:lnTo>
                <a:lnTo>
                  <a:pt x="2745878" y="5548809"/>
                </a:lnTo>
                <a:close/>
                <a:moveTo>
                  <a:pt x="2485429" y="5541367"/>
                </a:moveTo>
                <a:lnTo>
                  <a:pt x="2500312" y="5548809"/>
                </a:lnTo>
                <a:lnTo>
                  <a:pt x="2485429" y="5556250"/>
                </a:lnTo>
                <a:cubicBezTo>
                  <a:pt x="2485429" y="5556250"/>
                  <a:pt x="2484189" y="5555010"/>
                  <a:pt x="2481709" y="5552529"/>
                </a:cubicBezTo>
                <a:cubicBezTo>
                  <a:pt x="2479228" y="5550049"/>
                  <a:pt x="2477988" y="5548809"/>
                  <a:pt x="2477988" y="5548809"/>
                </a:cubicBezTo>
                <a:cubicBezTo>
                  <a:pt x="2477988" y="5543848"/>
                  <a:pt x="2480468" y="5541367"/>
                  <a:pt x="2485429" y="5541367"/>
                </a:cubicBezTo>
                <a:close/>
                <a:moveTo>
                  <a:pt x="3177480" y="5529275"/>
                </a:moveTo>
                <a:cubicBezTo>
                  <a:pt x="3173759" y="5529896"/>
                  <a:pt x="3170039" y="5531446"/>
                  <a:pt x="3166318" y="5533926"/>
                </a:cubicBezTo>
                <a:cubicBezTo>
                  <a:pt x="3158876" y="5538887"/>
                  <a:pt x="3152675" y="5538887"/>
                  <a:pt x="3147714" y="5533926"/>
                </a:cubicBezTo>
                <a:lnTo>
                  <a:pt x="3132832" y="5541367"/>
                </a:lnTo>
                <a:lnTo>
                  <a:pt x="3132832" y="5548809"/>
                </a:lnTo>
                <a:cubicBezTo>
                  <a:pt x="3127871" y="5553770"/>
                  <a:pt x="3121669" y="5553770"/>
                  <a:pt x="3114228" y="5548809"/>
                </a:cubicBezTo>
                <a:cubicBezTo>
                  <a:pt x="3106787" y="5543848"/>
                  <a:pt x="3101826" y="5542608"/>
                  <a:pt x="3099345" y="5545088"/>
                </a:cubicBezTo>
                <a:cubicBezTo>
                  <a:pt x="3096865" y="5547569"/>
                  <a:pt x="3094384" y="5547569"/>
                  <a:pt x="3091904" y="5545088"/>
                </a:cubicBezTo>
                <a:cubicBezTo>
                  <a:pt x="3089423" y="5542608"/>
                  <a:pt x="3086943" y="5542608"/>
                  <a:pt x="3084462" y="5545088"/>
                </a:cubicBezTo>
                <a:cubicBezTo>
                  <a:pt x="3081982" y="5547569"/>
                  <a:pt x="3080742" y="5551289"/>
                  <a:pt x="3080742" y="5556250"/>
                </a:cubicBezTo>
                <a:lnTo>
                  <a:pt x="3073300" y="5563692"/>
                </a:lnTo>
                <a:lnTo>
                  <a:pt x="3073300" y="5578574"/>
                </a:lnTo>
                <a:cubicBezTo>
                  <a:pt x="3078261" y="5578574"/>
                  <a:pt x="3081982" y="5577334"/>
                  <a:pt x="3084462" y="5574854"/>
                </a:cubicBezTo>
                <a:cubicBezTo>
                  <a:pt x="3086943" y="5572373"/>
                  <a:pt x="3094384" y="5572373"/>
                  <a:pt x="3106787" y="5574854"/>
                </a:cubicBezTo>
                <a:cubicBezTo>
                  <a:pt x="3119189" y="5577334"/>
                  <a:pt x="3127871" y="5581055"/>
                  <a:pt x="3132832" y="5586016"/>
                </a:cubicBezTo>
                <a:cubicBezTo>
                  <a:pt x="3137792" y="5586016"/>
                  <a:pt x="3140273" y="5586016"/>
                  <a:pt x="3140273" y="5586016"/>
                </a:cubicBezTo>
                <a:lnTo>
                  <a:pt x="3155156" y="5578574"/>
                </a:lnTo>
                <a:cubicBezTo>
                  <a:pt x="3155156" y="5578574"/>
                  <a:pt x="3155156" y="5581055"/>
                  <a:pt x="3155156" y="5586016"/>
                </a:cubicBezTo>
                <a:cubicBezTo>
                  <a:pt x="3155156" y="5586016"/>
                  <a:pt x="3160117" y="5586016"/>
                  <a:pt x="3170039" y="5586016"/>
                </a:cubicBezTo>
                <a:cubicBezTo>
                  <a:pt x="3175000" y="5586016"/>
                  <a:pt x="3177480" y="5586016"/>
                  <a:pt x="3177480" y="5586016"/>
                </a:cubicBezTo>
                <a:lnTo>
                  <a:pt x="3222128" y="5586016"/>
                </a:lnTo>
                <a:cubicBezTo>
                  <a:pt x="3222128" y="5576094"/>
                  <a:pt x="3219648" y="5568653"/>
                  <a:pt x="3214687" y="5563692"/>
                </a:cubicBezTo>
                <a:lnTo>
                  <a:pt x="3207246" y="5571133"/>
                </a:lnTo>
                <a:cubicBezTo>
                  <a:pt x="3207246" y="5576094"/>
                  <a:pt x="3207246" y="5578574"/>
                  <a:pt x="3207246" y="5578574"/>
                </a:cubicBezTo>
                <a:cubicBezTo>
                  <a:pt x="3202285" y="5578574"/>
                  <a:pt x="3199804" y="5578574"/>
                  <a:pt x="3199804" y="5578574"/>
                </a:cubicBezTo>
                <a:cubicBezTo>
                  <a:pt x="3199804" y="5578574"/>
                  <a:pt x="3199804" y="5577334"/>
                  <a:pt x="3199804" y="5574854"/>
                </a:cubicBezTo>
                <a:cubicBezTo>
                  <a:pt x="3199804" y="5572373"/>
                  <a:pt x="3198564" y="5571133"/>
                  <a:pt x="3196084" y="5571133"/>
                </a:cubicBezTo>
                <a:cubicBezTo>
                  <a:pt x="3193603" y="5571133"/>
                  <a:pt x="3189882" y="5568653"/>
                  <a:pt x="3184921" y="5563692"/>
                </a:cubicBezTo>
                <a:lnTo>
                  <a:pt x="3177480" y="5556250"/>
                </a:lnTo>
                <a:cubicBezTo>
                  <a:pt x="3192363" y="5556250"/>
                  <a:pt x="3199804" y="5551289"/>
                  <a:pt x="3199804" y="5541367"/>
                </a:cubicBezTo>
                <a:cubicBezTo>
                  <a:pt x="3199804" y="5536407"/>
                  <a:pt x="3196084" y="5532686"/>
                  <a:pt x="3188642" y="5530206"/>
                </a:cubicBezTo>
                <a:cubicBezTo>
                  <a:pt x="3184921" y="5528965"/>
                  <a:pt x="3181201" y="5528656"/>
                  <a:pt x="3177480" y="5529275"/>
                </a:cubicBezTo>
                <a:close/>
                <a:moveTo>
                  <a:pt x="3780234" y="5526485"/>
                </a:moveTo>
                <a:cubicBezTo>
                  <a:pt x="3785195" y="5526485"/>
                  <a:pt x="3787675" y="5528965"/>
                  <a:pt x="3787675" y="5533926"/>
                </a:cubicBezTo>
                <a:lnTo>
                  <a:pt x="3780234" y="5533926"/>
                </a:lnTo>
                <a:lnTo>
                  <a:pt x="3772793" y="5533926"/>
                </a:lnTo>
                <a:close/>
                <a:moveTo>
                  <a:pt x="3646289" y="5526485"/>
                </a:moveTo>
                <a:cubicBezTo>
                  <a:pt x="3656210" y="5526485"/>
                  <a:pt x="3661172" y="5528965"/>
                  <a:pt x="3661172" y="5533926"/>
                </a:cubicBezTo>
                <a:lnTo>
                  <a:pt x="3668613" y="5548809"/>
                </a:lnTo>
                <a:cubicBezTo>
                  <a:pt x="3683496" y="5553770"/>
                  <a:pt x="3688457" y="5557490"/>
                  <a:pt x="3683496" y="5559971"/>
                </a:cubicBezTo>
                <a:cubicBezTo>
                  <a:pt x="3678535" y="5562452"/>
                  <a:pt x="3669853" y="5563692"/>
                  <a:pt x="3657451" y="5563692"/>
                </a:cubicBezTo>
                <a:cubicBezTo>
                  <a:pt x="3645048" y="5563692"/>
                  <a:pt x="3638847" y="5561212"/>
                  <a:pt x="3638847" y="5556250"/>
                </a:cubicBezTo>
                <a:cubicBezTo>
                  <a:pt x="3638847" y="5551289"/>
                  <a:pt x="3637607" y="5547569"/>
                  <a:pt x="3635127" y="5545088"/>
                </a:cubicBezTo>
                <a:cubicBezTo>
                  <a:pt x="3632646" y="5542608"/>
                  <a:pt x="3631406" y="5538887"/>
                  <a:pt x="3631406" y="5533926"/>
                </a:cubicBezTo>
                <a:cubicBezTo>
                  <a:pt x="3631406" y="5528965"/>
                  <a:pt x="3636367" y="5526485"/>
                  <a:pt x="3646289" y="5526485"/>
                </a:cubicBezTo>
                <a:close/>
                <a:moveTo>
                  <a:pt x="2738437" y="5526485"/>
                </a:moveTo>
                <a:cubicBezTo>
                  <a:pt x="2743398" y="5526485"/>
                  <a:pt x="2747118" y="5526485"/>
                  <a:pt x="2749599" y="5526485"/>
                </a:cubicBezTo>
                <a:cubicBezTo>
                  <a:pt x="2752080" y="5526485"/>
                  <a:pt x="2753320" y="5528965"/>
                  <a:pt x="2753320" y="5533926"/>
                </a:cubicBezTo>
                <a:cubicBezTo>
                  <a:pt x="2753320" y="5538887"/>
                  <a:pt x="2748359" y="5538887"/>
                  <a:pt x="2738437" y="5533926"/>
                </a:cubicBezTo>
                <a:close/>
                <a:moveTo>
                  <a:pt x="3696053" y="5524159"/>
                </a:moveTo>
                <a:cubicBezTo>
                  <a:pt x="3698844" y="5524470"/>
                  <a:pt x="3702099" y="5525245"/>
                  <a:pt x="3705820" y="5526485"/>
                </a:cubicBezTo>
                <a:cubicBezTo>
                  <a:pt x="3705820" y="5531446"/>
                  <a:pt x="3703340" y="5536407"/>
                  <a:pt x="3698379" y="5541367"/>
                </a:cubicBezTo>
                <a:lnTo>
                  <a:pt x="3683496" y="5533926"/>
                </a:lnTo>
                <a:cubicBezTo>
                  <a:pt x="3683496" y="5526485"/>
                  <a:pt x="3687682" y="5523229"/>
                  <a:pt x="3696053" y="5524159"/>
                </a:cubicBezTo>
                <a:close/>
                <a:moveTo>
                  <a:pt x="2087314" y="5522764"/>
                </a:moveTo>
                <a:cubicBezTo>
                  <a:pt x="2089794" y="5522764"/>
                  <a:pt x="2093515" y="5524005"/>
                  <a:pt x="2098476" y="5526485"/>
                </a:cubicBezTo>
                <a:lnTo>
                  <a:pt x="2098476" y="5533926"/>
                </a:lnTo>
                <a:cubicBezTo>
                  <a:pt x="2088554" y="5533926"/>
                  <a:pt x="2083593" y="5531446"/>
                  <a:pt x="2083593" y="5526485"/>
                </a:cubicBezTo>
                <a:cubicBezTo>
                  <a:pt x="2083593" y="5524005"/>
                  <a:pt x="2084834" y="5522764"/>
                  <a:pt x="2087314" y="5522764"/>
                </a:cubicBezTo>
                <a:close/>
                <a:moveTo>
                  <a:pt x="4435077" y="5519043"/>
                </a:moveTo>
                <a:lnTo>
                  <a:pt x="4435077" y="5533926"/>
                </a:lnTo>
                <a:cubicBezTo>
                  <a:pt x="4435077" y="5538887"/>
                  <a:pt x="4435077" y="5543848"/>
                  <a:pt x="4435077" y="5548809"/>
                </a:cubicBezTo>
                <a:cubicBezTo>
                  <a:pt x="4435077" y="5548809"/>
                  <a:pt x="4435077" y="5550049"/>
                  <a:pt x="4435077" y="5552529"/>
                </a:cubicBezTo>
                <a:cubicBezTo>
                  <a:pt x="4435077" y="5555010"/>
                  <a:pt x="4432597" y="5556250"/>
                  <a:pt x="4427636" y="5556250"/>
                </a:cubicBezTo>
                <a:cubicBezTo>
                  <a:pt x="4422675" y="5556250"/>
                  <a:pt x="4422675" y="5551289"/>
                  <a:pt x="4427636" y="5541367"/>
                </a:cubicBezTo>
                <a:cubicBezTo>
                  <a:pt x="4427636" y="5526485"/>
                  <a:pt x="4430116" y="5519043"/>
                  <a:pt x="4435077" y="5519043"/>
                </a:cubicBezTo>
                <a:close/>
                <a:moveTo>
                  <a:pt x="4003476" y="5519043"/>
                </a:moveTo>
                <a:cubicBezTo>
                  <a:pt x="4013398" y="5519043"/>
                  <a:pt x="4018359" y="5521524"/>
                  <a:pt x="4018359" y="5526485"/>
                </a:cubicBezTo>
                <a:cubicBezTo>
                  <a:pt x="4023320" y="5526485"/>
                  <a:pt x="4027041" y="5527725"/>
                  <a:pt x="4029521" y="5530206"/>
                </a:cubicBezTo>
                <a:cubicBezTo>
                  <a:pt x="4032002" y="5532686"/>
                  <a:pt x="4035722" y="5533926"/>
                  <a:pt x="4040683" y="5533926"/>
                </a:cubicBezTo>
                <a:cubicBezTo>
                  <a:pt x="4050605" y="5533926"/>
                  <a:pt x="4055566" y="5536407"/>
                  <a:pt x="4055566" y="5541367"/>
                </a:cubicBezTo>
                <a:lnTo>
                  <a:pt x="4048125" y="5556250"/>
                </a:lnTo>
                <a:cubicBezTo>
                  <a:pt x="4048125" y="5556250"/>
                  <a:pt x="4048125" y="5553770"/>
                  <a:pt x="4048125" y="5548809"/>
                </a:cubicBezTo>
                <a:cubicBezTo>
                  <a:pt x="4048125" y="5543848"/>
                  <a:pt x="4043164" y="5541367"/>
                  <a:pt x="4033242" y="5541367"/>
                </a:cubicBezTo>
                <a:lnTo>
                  <a:pt x="4003476" y="5541367"/>
                </a:lnTo>
                <a:cubicBezTo>
                  <a:pt x="3988593" y="5541367"/>
                  <a:pt x="3981152" y="5541367"/>
                  <a:pt x="3981152" y="5541367"/>
                </a:cubicBezTo>
                <a:cubicBezTo>
                  <a:pt x="3976191" y="5541367"/>
                  <a:pt x="3971230" y="5541367"/>
                  <a:pt x="3966269" y="5541367"/>
                </a:cubicBezTo>
                <a:cubicBezTo>
                  <a:pt x="3961308" y="5526485"/>
                  <a:pt x="3966269" y="5521524"/>
                  <a:pt x="3981152" y="5526485"/>
                </a:cubicBezTo>
                <a:close/>
                <a:moveTo>
                  <a:pt x="2656582" y="5519043"/>
                </a:moveTo>
                <a:cubicBezTo>
                  <a:pt x="2666504" y="5524004"/>
                  <a:pt x="2678906" y="5524004"/>
                  <a:pt x="2693789" y="5519043"/>
                </a:cubicBezTo>
                <a:lnTo>
                  <a:pt x="2723554" y="5533926"/>
                </a:lnTo>
                <a:cubicBezTo>
                  <a:pt x="2728515" y="5538887"/>
                  <a:pt x="2728515" y="5542608"/>
                  <a:pt x="2723554" y="5545088"/>
                </a:cubicBezTo>
                <a:cubicBezTo>
                  <a:pt x="2718593" y="5547569"/>
                  <a:pt x="2713632" y="5546329"/>
                  <a:pt x="2708671" y="5541367"/>
                </a:cubicBezTo>
                <a:cubicBezTo>
                  <a:pt x="2708671" y="5536407"/>
                  <a:pt x="2707431" y="5533926"/>
                  <a:pt x="2704951" y="5533926"/>
                </a:cubicBezTo>
                <a:cubicBezTo>
                  <a:pt x="2702470" y="5533926"/>
                  <a:pt x="2698749" y="5533926"/>
                  <a:pt x="2693789" y="5533926"/>
                </a:cubicBezTo>
                <a:cubicBezTo>
                  <a:pt x="2664023" y="5528965"/>
                  <a:pt x="2649140" y="5531446"/>
                  <a:pt x="2649140" y="5541367"/>
                </a:cubicBezTo>
                <a:cubicBezTo>
                  <a:pt x="2649140" y="5541367"/>
                  <a:pt x="2655342" y="5543848"/>
                  <a:pt x="2667744" y="5548809"/>
                </a:cubicBezTo>
                <a:cubicBezTo>
                  <a:pt x="2680146" y="5553770"/>
                  <a:pt x="2686347" y="5553770"/>
                  <a:pt x="2686347" y="5548809"/>
                </a:cubicBezTo>
                <a:lnTo>
                  <a:pt x="2693789" y="5556250"/>
                </a:lnTo>
                <a:lnTo>
                  <a:pt x="2701230" y="5556250"/>
                </a:lnTo>
                <a:cubicBezTo>
                  <a:pt x="2706191" y="5556250"/>
                  <a:pt x="2708671" y="5558731"/>
                  <a:pt x="2708671" y="5563692"/>
                </a:cubicBezTo>
                <a:lnTo>
                  <a:pt x="2701230" y="5571133"/>
                </a:lnTo>
                <a:cubicBezTo>
                  <a:pt x="2691308" y="5566172"/>
                  <a:pt x="2681386" y="5563692"/>
                  <a:pt x="2671464" y="5563692"/>
                </a:cubicBezTo>
                <a:lnTo>
                  <a:pt x="2641699" y="5548809"/>
                </a:lnTo>
                <a:lnTo>
                  <a:pt x="2634257" y="5556250"/>
                </a:lnTo>
                <a:lnTo>
                  <a:pt x="2626816" y="5548809"/>
                </a:lnTo>
                <a:cubicBezTo>
                  <a:pt x="2616894" y="5543848"/>
                  <a:pt x="2611933" y="5541367"/>
                  <a:pt x="2611933" y="5541367"/>
                </a:cubicBezTo>
                <a:cubicBezTo>
                  <a:pt x="2606972" y="5541367"/>
                  <a:pt x="2604492" y="5541367"/>
                  <a:pt x="2604492" y="5541367"/>
                </a:cubicBezTo>
                <a:cubicBezTo>
                  <a:pt x="2604492" y="5541367"/>
                  <a:pt x="2604492" y="5538887"/>
                  <a:pt x="2604492" y="5533926"/>
                </a:cubicBezTo>
                <a:cubicBezTo>
                  <a:pt x="2609452" y="5533926"/>
                  <a:pt x="2616894" y="5533926"/>
                  <a:pt x="2626816" y="5533926"/>
                </a:cubicBezTo>
                <a:cubicBezTo>
                  <a:pt x="2636738" y="5533926"/>
                  <a:pt x="2641699" y="5531446"/>
                  <a:pt x="2641699" y="5526485"/>
                </a:cubicBezTo>
                <a:cubicBezTo>
                  <a:pt x="2641699" y="5526485"/>
                  <a:pt x="2642939" y="5525245"/>
                  <a:pt x="2645419" y="5522764"/>
                </a:cubicBezTo>
                <a:cubicBezTo>
                  <a:pt x="2647900" y="5520283"/>
                  <a:pt x="2651621" y="5519043"/>
                  <a:pt x="2656582" y="5519043"/>
                </a:cubicBezTo>
                <a:close/>
                <a:moveTo>
                  <a:pt x="2511474" y="5519043"/>
                </a:moveTo>
                <a:cubicBezTo>
                  <a:pt x="2508993" y="5519043"/>
                  <a:pt x="2507753" y="5521524"/>
                  <a:pt x="2507753" y="5526485"/>
                </a:cubicBezTo>
                <a:cubicBezTo>
                  <a:pt x="2507753" y="5531446"/>
                  <a:pt x="2510234" y="5533926"/>
                  <a:pt x="2515195" y="5533926"/>
                </a:cubicBezTo>
                <a:cubicBezTo>
                  <a:pt x="2520156" y="5533926"/>
                  <a:pt x="2521396" y="5531446"/>
                  <a:pt x="2518916" y="5526485"/>
                </a:cubicBezTo>
                <a:cubicBezTo>
                  <a:pt x="2516435" y="5521524"/>
                  <a:pt x="2513955" y="5519043"/>
                  <a:pt x="2511474" y="5519043"/>
                </a:cubicBezTo>
                <a:close/>
                <a:moveTo>
                  <a:pt x="2277070" y="5519043"/>
                </a:moveTo>
                <a:lnTo>
                  <a:pt x="2284511" y="5519043"/>
                </a:lnTo>
                <a:lnTo>
                  <a:pt x="2291953" y="5519043"/>
                </a:lnTo>
                <a:cubicBezTo>
                  <a:pt x="2291953" y="5524004"/>
                  <a:pt x="2290713" y="5526485"/>
                  <a:pt x="2288232" y="5526485"/>
                </a:cubicBezTo>
                <a:cubicBezTo>
                  <a:pt x="2285751" y="5526485"/>
                  <a:pt x="2282031" y="5524004"/>
                  <a:pt x="2277070" y="5519043"/>
                </a:cubicBezTo>
                <a:close/>
                <a:moveTo>
                  <a:pt x="1776635" y="5513462"/>
                </a:moveTo>
                <a:cubicBezTo>
                  <a:pt x="1777876" y="5513462"/>
                  <a:pt x="1778496" y="5514083"/>
                  <a:pt x="1778496" y="5515323"/>
                </a:cubicBezTo>
                <a:cubicBezTo>
                  <a:pt x="1778496" y="5517803"/>
                  <a:pt x="1778496" y="5520283"/>
                  <a:pt x="1778496" y="5522764"/>
                </a:cubicBezTo>
                <a:cubicBezTo>
                  <a:pt x="1778496" y="5525245"/>
                  <a:pt x="1777255" y="5526485"/>
                  <a:pt x="1774775" y="5526485"/>
                </a:cubicBezTo>
                <a:cubicBezTo>
                  <a:pt x="1772295" y="5526485"/>
                  <a:pt x="1769814" y="5525245"/>
                  <a:pt x="1767334" y="5522764"/>
                </a:cubicBezTo>
                <a:cubicBezTo>
                  <a:pt x="1764853" y="5520283"/>
                  <a:pt x="1766093" y="5517803"/>
                  <a:pt x="1771054" y="5515323"/>
                </a:cubicBezTo>
                <a:cubicBezTo>
                  <a:pt x="1773535" y="5514083"/>
                  <a:pt x="1775395" y="5513462"/>
                  <a:pt x="1776635" y="5513462"/>
                </a:cubicBezTo>
                <a:close/>
                <a:moveTo>
                  <a:pt x="3303984" y="5511602"/>
                </a:moveTo>
                <a:cubicBezTo>
                  <a:pt x="3303984" y="5511602"/>
                  <a:pt x="3303984" y="5514083"/>
                  <a:pt x="3303984" y="5519043"/>
                </a:cubicBezTo>
                <a:cubicBezTo>
                  <a:pt x="3308945" y="5528965"/>
                  <a:pt x="3316386" y="5532686"/>
                  <a:pt x="3326308" y="5530206"/>
                </a:cubicBezTo>
                <a:cubicBezTo>
                  <a:pt x="3336230" y="5527725"/>
                  <a:pt x="3339951" y="5525245"/>
                  <a:pt x="3337470" y="5522764"/>
                </a:cubicBezTo>
                <a:cubicBezTo>
                  <a:pt x="3334990" y="5520283"/>
                  <a:pt x="3336230" y="5519043"/>
                  <a:pt x="3341191" y="5519043"/>
                </a:cubicBezTo>
                <a:lnTo>
                  <a:pt x="3341191" y="5511602"/>
                </a:lnTo>
                <a:cubicBezTo>
                  <a:pt x="3341191" y="5511602"/>
                  <a:pt x="3333750" y="5511602"/>
                  <a:pt x="3318867" y="5511602"/>
                </a:cubicBezTo>
                <a:cubicBezTo>
                  <a:pt x="3308945" y="5511602"/>
                  <a:pt x="3303984" y="5511602"/>
                  <a:pt x="3303984" y="5511602"/>
                </a:cubicBezTo>
                <a:close/>
                <a:moveTo>
                  <a:pt x="2920751" y="5511602"/>
                </a:moveTo>
                <a:cubicBezTo>
                  <a:pt x="2918271" y="5511602"/>
                  <a:pt x="2917031" y="5514083"/>
                  <a:pt x="2917031" y="5519043"/>
                </a:cubicBezTo>
                <a:cubicBezTo>
                  <a:pt x="2917031" y="5519043"/>
                  <a:pt x="2918271" y="5519043"/>
                  <a:pt x="2920751" y="5519043"/>
                </a:cubicBezTo>
                <a:cubicBezTo>
                  <a:pt x="2923232" y="5519043"/>
                  <a:pt x="2924472" y="5517803"/>
                  <a:pt x="2924472" y="5515323"/>
                </a:cubicBezTo>
                <a:cubicBezTo>
                  <a:pt x="2924472" y="5512842"/>
                  <a:pt x="2924472" y="5511602"/>
                  <a:pt x="2924472" y="5511602"/>
                </a:cubicBezTo>
                <a:cubicBezTo>
                  <a:pt x="2924472" y="5511602"/>
                  <a:pt x="2923232" y="5511602"/>
                  <a:pt x="2920751" y="5511602"/>
                </a:cubicBezTo>
                <a:close/>
                <a:moveTo>
                  <a:pt x="2377529" y="5511602"/>
                </a:moveTo>
                <a:cubicBezTo>
                  <a:pt x="2380009" y="5511602"/>
                  <a:pt x="2381250" y="5512842"/>
                  <a:pt x="2381250" y="5515323"/>
                </a:cubicBezTo>
                <a:cubicBezTo>
                  <a:pt x="2381250" y="5517803"/>
                  <a:pt x="2378769" y="5519043"/>
                  <a:pt x="2373808" y="5519043"/>
                </a:cubicBezTo>
                <a:cubicBezTo>
                  <a:pt x="2373808" y="5514083"/>
                  <a:pt x="2375048" y="5511602"/>
                  <a:pt x="2377529" y="5511602"/>
                </a:cubicBezTo>
                <a:close/>
                <a:moveTo>
                  <a:pt x="3147714" y="5507881"/>
                </a:moveTo>
                <a:cubicBezTo>
                  <a:pt x="3145234" y="5507881"/>
                  <a:pt x="3142753" y="5509122"/>
                  <a:pt x="3140273" y="5511602"/>
                </a:cubicBezTo>
                <a:lnTo>
                  <a:pt x="3147714" y="5511602"/>
                </a:lnTo>
                <a:lnTo>
                  <a:pt x="3155156" y="5511602"/>
                </a:lnTo>
                <a:cubicBezTo>
                  <a:pt x="3152675" y="5509122"/>
                  <a:pt x="3150195" y="5507881"/>
                  <a:pt x="3147714" y="5507881"/>
                </a:cubicBezTo>
                <a:close/>
                <a:moveTo>
                  <a:pt x="2562867" y="5506719"/>
                </a:moveTo>
                <a:cubicBezTo>
                  <a:pt x="2565192" y="5506874"/>
                  <a:pt x="2567905" y="5507261"/>
                  <a:pt x="2571005" y="5507881"/>
                </a:cubicBezTo>
                <a:cubicBezTo>
                  <a:pt x="2583408" y="5510362"/>
                  <a:pt x="2589609" y="5512842"/>
                  <a:pt x="2589609" y="5515323"/>
                </a:cubicBezTo>
                <a:cubicBezTo>
                  <a:pt x="2589609" y="5517803"/>
                  <a:pt x="2589609" y="5521524"/>
                  <a:pt x="2589609" y="5526485"/>
                </a:cubicBezTo>
                <a:lnTo>
                  <a:pt x="2582167" y="5526485"/>
                </a:lnTo>
                <a:lnTo>
                  <a:pt x="2559843" y="5519043"/>
                </a:lnTo>
                <a:cubicBezTo>
                  <a:pt x="2554883" y="5519043"/>
                  <a:pt x="2552402" y="5519043"/>
                  <a:pt x="2552402" y="5519043"/>
                </a:cubicBezTo>
                <a:cubicBezTo>
                  <a:pt x="2552402" y="5519043"/>
                  <a:pt x="2552402" y="5516563"/>
                  <a:pt x="2552402" y="5511602"/>
                </a:cubicBezTo>
                <a:cubicBezTo>
                  <a:pt x="2552402" y="5507881"/>
                  <a:pt x="2555890" y="5506253"/>
                  <a:pt x="2562867" y="5506719"/>
                </a:cubicBezTo>
                <a:close/>
                <a:moveTo>
                  <a:pt x="3795117" y="5504161"/>
                </a:moveTo>
                <a:cubicBezTo>
                  <a:pt x="3800078" y="5504161"/>
                  <a:pt x="3802558" y="5504161"/>
                  <a:pt x="3802558" y="5504161"/>
                </a:cubicBezTo>
                <a:cubicBezTo>
                  <a:pt x="3802558" y="5504161"/>
                  <a:pt x="3802558" y="5506641"/>
                  <a:pt x="3802558" y="5511602"/>
                </a:cubicBezTo>
                <a:cubicBezTo>
                  <a:pt x="3802558" y="5511602"/>
                  <a:pt x="3800078" y="5511602"/>
                  <a:pt x="3795117" y="5511602"/>
                </a:cubicBezTo>
                <a:cubicBezTo>
                  <a:pt x="3795117" y="5506641"/>
                  <a:pt x="3795117" y="5504161"/>
                  <a:pt x="3795117" y="5504161"/>
                </a:cubicBezTo>
                <a:close/>
                <a:moveTo>
                  <a:pt x="3110507" y="5504161"/>
                </a:moveTo>
                <a:lnTo>
                  <a:pt x="3103066" y="5511602"/>
                </a:lnTo>
                <a:cubicBezTo>
                  <a:pt x="3103066" y="5516563"/>
                  <a:pt x="3105547" y="5516563"/>
                  <a:pt x="3110507" y="5511602"/>
                </a:cubicBezTo>
                <a:lnTo>
                  <a:pt x="3125390" y="5511602"/>
                </a:lnTo>
                <a:close/>
                <a:moveTo>
                  <a:pt x="3065859" y="5504161"/>
                </a:moveTo>
                <a:cubicBezTo>
                  <a:pt x="3060898" y="5504161"/>
                  <a:pt x="3058417" y="5505401"/>
                  <a:pt x="3058417" y="5507881"/>
                </a:cubicBezTo>
                <a:cubicBezTo>
                  <a:pt x="3058417" y="5510362"/>
                  <a:pt x="3058417" y="5511602"/>
                  <a:pt x="3058417" y="5511602"/>
                </a:cubicBezTo>
                <a:lnTo>
                  <a:pt x="3065859" y="5511602"/>
                </a:lnTo>
                <a:lnTo>
                  <a:pt x="3073300" y="5504161"/>
                </a:lnTo>
                <a:close/>
                <a:moveTo>
                  <a:pt x="2765877" y="5501835"/>
                </a:moveTo>
                <a:cubicBezTo>
                  <a:pt x="2768668" y="5502146"/>
                  <a:pt x="2771923" y="5502921"/>
                  <a:pt x="2775644" y="5504161"/>
                </a:cubicBezTo>
                <a:lnTo>
                  <a:pt x="2768203" y="5519043"/>
                </a:lnTo>
                <a:cubicBezTo>
                  <a:pt x="2758281" y="5519043"/>
                  <a:pt x="2753320" y="5516563"/>
                  <a:pt x="2753320" y="5511602"/>
                </a:cubicBezTo>
                <a:cubicBezTo>
                  <a:pt x="2753320" y="5504161"/>
                  <a:pt x="2757506" y="5500905"/>
                  <a:pt x="2765877" y="5501835"/>
                </a:cubicBezTo>
                <a:close/>
                <a:moveTo>
                  <a:pt x="4635995" y="5496719"/>
                </a:moveTo>
                <a:cubicBezTo>
                  <a:pt x="4640957" y="5501680"/>
                  <a:pt x="4642196" y="5505401"/>
                  <a:pt x="4639716" y="5507881"/>
                </a:cubicBezTo>
                <a:cubicBezTo>
                  <a:pt x="4637236" y="5510362"/>
                  <a:pt x="4633515" y="5509122"/>
                  <a:pt x="4628554" y="5504161"/>
                </a:cubicBezTo>
                <a:close/>
                <a:moveTo>
                  <a:pt x="4464843" y="5496719"/>
                </a:moveTo>
                <a:cubicBezTo>
                  <a:pt x="4469804" y="5496719"/>
                  <a:pt x="4472285" y="5497959"/>
                  <a:pt x="4472285" y="5500440"/>
                </a:cubicBezTo>
                <a:cubicBezTo>
                  <a:pt x="4472285" y="5502921"/>
                  <a:pt x="4469804" y="5504161"/>
                  <a:pt x="4464843" y="5504161"/>
                </a:cubicBezTo>
                <a:cubicBezTo>
                  <a:pt x="4459882" y="5504161"/>
                  <a:pt x="4457402" y="5502921"/>
                  <a:pt x="4457402" y="5500440"/>
                </a:cubicBezTo>
                <a:cubicBezTo>
                  <a:pt x="4457402" y="5497959"/>
                  <a:pt x="4459882" y="5496719"/>
                  <a:pt x="4464843" y="5496719"/>
                </a:cubicBezTo>
                <a:close/>
                <a:moveTo>
                  <a:pt x="3002607" y="5496719"/>
                </a:moveTo>
                <a:cubicBezTo>
                  <a:pt x="3000126" y="5496719"/>
                  <a:pt x="2998886" y="5499200"/>
                  <a:pt x="2998886" y="5504161"/>
                </a:cubicBezTo>
                <a:cubicBezTo>
                  <a:pt x="2998886" y="5509122"/>
                  <a:pt x="3000126" y="5511602"/>
                  <a:pt x="3002607" y="5511602"/>
                </a:cubicBezTo>
                <a:cubicBezTo>
                  <a:pt x="3005088" y="5511602"/>
                  <a:pt x="3006328" y="5509122"/>
                  <a:pt x="3006328" y="5504161"/>
                </a:cubicBezTo>
                <a:cubicBezTo>
                  <a:pt x="3006328" y="5499200"/>
                  <a:pt x="3005088" y="5496719"/>
                  <a:pt x="3002607" y="5496719"/>
                </a:cubicBezTo>
                <a:close/>
                <a:moveTo>
                  <a:pt x="2917031" y="5496719"/>
                </a:moveTo>
                <a:cubicBezTo>
                  <a:pt x="2917031" y="5496719"/>
                  <a:pt x="2921992" y="5497959"/>
                  <a:pt x="2931914" y="5500440"/>
                </a:cubicBezTo>
                <a:cubicBezTo>
                  <a:pt x="2941836" y="5502921"/>
                  <a:pt x="2945556" y="5506641"/>
                  <a:pt x="2943076" y="5511602"/>
                </a:cubicBezTo>
                <a:cubicBezTo>
                  <a:pt x="2940595" y="5516563"/>
                  <a:pt x="2939355" y="5521524"/>
                  <a:pt x="2939355" y="5526485"/>
                </a:cubicBezTo>
                <a:cubicBezTo>
                  <a:pt x="2939355" y="5531446"/>
                  <a:pt x="2938115" y="5533926"/>
                  <a:pt x="2935634" y="5533926"/>
                </a:cubicBezTo>
                <a:cubicBezTo>
                  <a:pt x="2933154" y="5533926"/>
                  <a:pt x="2931914" y="5531446"/>
                  <a:pt x="2931914" y="5526485"/>
                </a:cubicBezTo>
                <a:cubicBezTo>
                  <a:pt x="2931914" y="5526485"/>
                  <a:pt x="2929433" y="5526485"/>
                  <a:pt x="2924472" y="5526485"/>
                </a:cubicBezTo>
                <a:cubicBezTo>
                  <a:pt x="2919511" y="5526485"/>
                  <a:pt x="2912070" y="5526485"/>
                  <a:pt x="2902148" y="5526485"/>
                </a:cubicBezTo>
                <a:cubicBezTo>
                  <a:pt x="2892226" y="5526485"/>
                  <a:pt x="2884784" y="5525245"/>
                  <a:pt x="2879824" y="5522764"/>
                </a:cubicBezTo>
                <a:cubicBezTo>
                  <a:pt x="2874863" y="5520283"/>
                  <a:pt x="2872382" y="5514083"/>
                  <a:pt x="2872382" y="5504161"/>
                </a:cubicBezTo>
                <a:lnTo>
                  <a:pt x="2887265" y="5504161"/>
                </a:lnTo>
                <a:close/>
                <a:moveTo>
                  <a:pt x="2812851" y="5496719"/>
                </a:moveTo>
                <a:cubicBezTo>
                  <a:pt x="2817812" y="5496719"/>
                  <a:pt x="2819052" y="5499200"/>
                  <a:pt x="2816572" y="5504161"/>
                </a:cubicBezTo>
                <a:cubicBezTo>
                  <a:pt x="2814091" y="5509122"/>
                  <a:pt x="2812851" y="5511602"/>
                  <a:pt x="2812851" y="5511602"/>
                </a:cubicBezTo>
                <a:lnTo>
                  <a:pt x="2805410" y="5504161"/>
                </a:lnTo>
                <a:close/>
                <a:moveTo>
                  <a:pt x="2433339" y="5496719"/>
                </a:moveTo>
                <a:lnTo>
                  <a:pt x="2440781" y="5504161"/>
                </a:lnTo>
                <a:cubicBezTo>
                  <a:pt x="2440781" y="5509122"/>
                  <a:pt x="2439541" y="5512842"/>
                  <a:pt x="2437060" y="5515323"/>
                </a:cubicBezTo>
                <a:cubicBezTo>
                  <a:pt x="2434579" y="5517803"/>
                  <a:pt x="2433339" y="5519043"/>
                  <a:pt x="2433339" y="5519043"/>
                </a:cubicBezTo>
                <a:cubicBezTo>
                  <a:pt x="2428379" y="5519043"/>
                  <a:pt x="2425898" y="5516563"/>
                  <a:pt x="2425898" y="5511602"/>
                </a:cubicBezTo>
                <a:close/>
                <a:moveTo>
                  <a:pt x="2396132" y="5496719"/>
                </a:moveTo>
                <a:lnTo>
                  <a:pt x="2396132" y="5504161"/>
                </a:lnTo>
                <a:cubicBezTo>
                  <a:pt x="2396132" y="5509122"/>
                  <a:pt x="2398613" y="5511602"/>
                  <a:pt x="2403574" y="5511602"/>
                </a:cubicBezTo>
                <a:cubicBezTo>
                  <a:pt x="2403574" y="5516563"/>
                  <a:pt x="2403574" y="5519043"/>
                  <a:pt x="2403574" y="5519043"/>
                </a:cubicBezTo>
                <a:cubicBezTo>
                  <a:pt x="2403574" y="5524004"/>
                  <a:pt x="2401093" y="5526485"/>
                  <a:pt x="2396132" y="5526485"/>
                </a:cubicBezTo>
                <a:cubicBezTo>
                  <a:pt x="2391172" y="5526485"/>
                  <a:pt x="2388691" y="5524004"/>
                  <a:pt x="2388691" y="5519043"/>
                </a:cubicBezTo>
                <a:lnTo>
                  <a:pt x="2388691" y="5511602"/>
                </a:lnTo>
                <a:cubicBezTo>
                  <a:pt x="2383730" y="5511602"/>
                  <a:pt x="2382490" y="5509122"/>
                  <a:pt x="2384970" y="5504161"/>
                </a:cubicBezTo>
                <a:cubicBezTo>
                  <a:pt x="2387451" y="5499200"/>
                  <a:pt x="2391172" y="5496719"/>
                  <a:pt x="2396132" y="5496719"/>
                </a:cubicBezTo>
                <a:close/>
                <a:moveTo>
                  <a:pt x="3587688" y="5492068"/>
                </a:moveTo>
                <a:cubicBezTo>
                  <a:pt x="3589548" y="5492689"/>
                  <a:pt x="3591718" y="5494239"/>
                  <a:pt x="3594199" y="5496719"/>
                </a:cubicBezTo>
                <a:lnTo>
                  <a:pt x="3601640" y="5496719"/>
                </a:lnTo>
                <a:cubicBezTo>
                  <a:pt x="3596679" y="5501680"/>
                  <a:pt x="3591718" y="5504161"/>
                  <a:pt x="3586757" y="5504161"/>
                </a:cubicBezTo>
                <a:cubicBezTo>
                  <a:pt x="3581796" y="5504161"/>
                  <a:pt x="3579316" y="5504161"/>
                  <a:pt x="3579316" y="5504161"/>
                </a:cubicBezTo>
                <a:cubicBezTo>
                  <a:pt x="3574355" y="5504161"/>
                  <a:pt x="3574355" y="5501680"/>
                  <a:pt x="3579316" y="5496719"/>
                </a:cubicBezTo>
                <a:cubicBezTo>
                  <a:pt x="3579316" y="5496719"/>
                  <a:pt x="3580556" y="5495479"/>
                  <a:pt x="3583037" y="5492998"/>
                </a:cubicBezTo>
                <a:cubicBezTo>
                  <a:pt x="3584277" y="5491758"/>
                  <a:pt x="3585827" y="5491449"/>
                  <a:pt x="3587688" y="5492068"/>
                </a:cubicBezTo>
                <a:close/>
                <a:moveTo>
                  <a:pt x="4241601" y="5489278"/>
                </a:moveTo>
                <a:lnTo>
                  <a:pt x="4249042" y="5504161"/>
                </a:lnTo>
                <a:cubicBezTo>
                  <a:pt x="4254004" y="5509122"/>
                  <a:pt x="4251522" y="5511602"/>
                  <a:pt x="4241601" y="5511602"/>
                </a:cubicBezTo>
                <a:cubicBezTo>
                  <a:pt x="4236640" y="5511602"/>
                  <a:pt x="4234160" y="5511602"/>
                  <a:pt x="4234160" y="5511602"/>
                </a:cubicBezTo>
                <a:cubicBezTo>
                  <a:pt x="4234160" y="5511602"/>
                  <a:pt x="4234160" y="5509122"/>
                  <a:pt x="4234160" y="5504161"/>
                </a:cubicBezTo>
                <a:cubicBezTo>
                  <a:pt x="4239121" y="5499200"/>
                  <a:pt x="4241601" y="5495479"/>
                  <a:pt x="4241601" y="5492998"/>
                </a:cubicBezTo>
                <a:cubicBezTo>
                  <a:pt x="4241601" y="5490518"/>
                  <a:pt x="4241601" y="5489278"/>
                  <a:pt x="4241601" y="5489278"/>
                </a:cubicBezTo>
                <a:close/>
                <a:moveTo>
                  <a:pt x="3233291" y="5489278"/>
                </a:moveTo>
                <a:cubicBezTo>
                  <a:pt x="3230810" y="5489278"/>
                  <a:pt x="3229570" y="5491758"/>
                  <a:pt x="3229570" y="5496719"/>
                </a:cubicBezTo>
                <a:cubicBezTo>
                  <a:pt x="3234531" y="5501680"/>
                  <a:pt x="3241972" y="5504161"/>
                  <a:pt x="3251894" y="5504161"/>
                </a:cubicBezTo>
                <a:cubicBezTo>
                  <a:pt x="3261816" y="5504161"/>
                  <a:pt x="3268017" y="5506641"/>
                  <a:pt x="3270498" y="5511602"/>
                </a:cubicBezTo>
                <a:cubicBezTo>
                  <a:pt x="3272978" y="5516563"/>
                  <a:pt x="3269257" y="5521524"/>
                  <a:pt x="3259335" y="5526485"/>
                </a:cubicBezTo>
                <a:lnTo>
                  <a:pt x="3251894" y="5533926"/>
                </a:lnTo>
                <a:lnTo>
                  <a:pt x="3266777" y="5533926"/>
                </a:lnTo>
                <a:lnTo>
                  <a:pt x="3289101" y="5526485"/>
                </a:lnTo>
                <a:cubicBezTo>
                  <a:pt x="3294062" y="5521524"/>
                  <a:pt x="3294062" y="5519043"/>
                  <a:pt x="3289101" y="5519043"/>
                </a:cubicBezTo>
                <a:lnTo>
                  <a:pt x="3296542" y="5496719"/>
                </a:lnTo>
                <a:lnTo>
                  <a:pt x="3274218" y="5496719"/>
                </a:lnTo>
                <a:cubicBezTo>
                  <a:pt x="3259335" y="5496719"/>
                  <a:pt x="3249414" y="5494239"/>
                  <a:pt x="3244453" y="5489278"/>
                </a:cubicBezTo>
                <a:cubicBezTo>
                  <a:pt x="3239492" y="5489278"/>
                  <a:pt x="3235771" y="5489278"/>
                  <a:pt x="3233291" y="5489278"/>
                </a:cubicBezTo>
                <a:close/>
                <a:moveTo>
                  <a:pt x="2247304" y="5489278"/>
                </a:moveTo>
                <a:lnTo>
                  <a:pt x="2254746" y="5496719"/>
                </a:lnTo>
                <a:cubicBezTo>
                  <a:pt x="2254746" y="5506641"/>
                  <a:pt x="2251025" y="5507881"/>
                  <a:pt x="2243584" y="5500440"/>
                </a:cubicBezTo>
                <a:cubicBezTo>
                  <a:pt x="2236142" y="5492998"/>
                  <a:pt x="2237382" y="5489278"/>
                  <a:pt x="2247304" y="5489278"/>
                </a:cubicBezTo>
                <a:close/>
                <a:moveTo>
                  <a:pt x="4129980" y="5481836"/>
                </a:moveTo>
                <a:cubicBezTo>
                  <a:pt x="4129980" y="5486797"/>
                  <a:pt x="4132460" y="5489278"/>
                  <a:pt x="4137422" y="5489278"/>
                </a:cubicBezTo>
                <a:lnTo>
                  <a:pt x="4144863" y="5489278"/>
                </a:lnTo>
                <a:lnTo>
                  <a:pt x="4137422" y="5481836"/>
                </a:lnTo>
                <a:close/>
                <a:moveTo>
                  <a:pt x="4033242" y="5481836"/>
                </a:moveTo>
                <a:cubicBezTo>
                  <a:pt x="4033242" y="5481836"/>
                  <a:pt x="4035722" y="5481836"/>
                  <a:pt x="4040683" y="5481836"/>
                </a:cubicBezTo>
                <a:cubicBezTo>
                  <a:pt x="4045644" y="5481836"/>
                  <a:pt x="4048125" y="5481836"/>
                  <a:pt x="4048125" y="5481836"/>
                </a:cubicBezTo>
                <a:lnTo>
                  <a:pt x="4040683" y="5489278"/>
                </a:lnTo>
                <a:close/>
                <a:moveTo>
                  <a:pt x="3490019" y="5481836"/>
                </a:moveTo>
                <a:cubicBezTo>
                  <a:pt x="3490019" y="5481836"/>
                  <a:pt x="3494980" y="5481836"/>
                  <a:pt x="3504902" y="5481836"/>
                </a:cubicBezTo>
                <a:lnTo>
                  <a:pt x="3497461" y="5489278"/>
                </a:lnTo>
                <a:close/>
                <a:moveTo>
                  <a:pt x="3430488" y="5481836"/>
                </a:moveTo>
                <a:cubicBezTo>
                  <a:pt x="3430488" y="5486797"/>
                  <a:pt x="3432968" y="5489278"/>
                  <a:pt x="3437929" y="5489278"/>
                </a:cubicBezTo>
                <a:cubicBezTo>
                  <a:pt x="3437929" y="5489278"/>
                  <a:pt x="3437929" y="5486797"/>
                  <a:pt x="3437929" y="5481836"/>
                </a:cubicBezTo>
                <a:cubicBezTo>
                  <a:pt x="3437929" y="5481836"/>
                  <a:pt x="3435449" y="5481836"/>
                  <a:pt x="3430488" y="5481836"/>
                </a:cubicBezTo>
                <a:close/>
                <a:moveTo>
                  <a:pt x="3192363" y="5481836"/>
                </a:moveTo>
                <a:cubicBezTo>
                  <a:pt x="3192363" y="5481836"/>
                  <a:pt x="3192363" y="5484317"/>
                  <a:pt x="3192363" y="5489278"/>
                </a:cubicBezTo>
                <a:cubicBezTo>
                  <a:pt x="3192363" y="5494239"/>
                  <a:pt x="3192363" y="5496719"/>
                  <a:pt x="3192363" y="5496719"/>
                </a:cubicBezTo>
                <a:cubicBezTo>
                  <a:pt x="3192363" y="5496719"/>
                  <a:pt x="3194843" y="5494239"/>
                  <a:pt x="3199804" y="5489278"/>
                </a:cubicBezTo>
                <a:close/>
                <a:moveTo>
                  <a:pt x="3028652" y="5481836"/>
                </a:moveTo>
                <a:cubicBezTo>
                  <a:pt x="3018730" y="5486797"/>
                  <a:pt x="3018730" y="5494239"/>
                  <a:pt x="3028652" y="5504161"/>
                </a:cubicBezTo>
                <a:cubicBezTo>
                  <a:pt x="3033613" y="5504161"/>
                  <a:pt x="3033613" y="5501680"/>
                  <a:pt x="3028652" y="5496719"/>
                </a:cubicBezTo>
                <a:cubicBezTo>
                  <a:pt x="3028652" y="5496719"/>
                  <a:pt x="3028652" y="5495479"/>
                  <a:pt x="3028652" y="5492998"/>
                </a:cubicBezTo>
                <a:cubicBezTo>
                  <a:pt x="3028652" y="5490518"/>
                  <a:pt x="3031133" y="5489278"/>
                  <a:pt x="3036093" y="5489278"/>
                </a:cubicBezTo>
                <a:close/>
                <a:moveTo>
                  <a:pt x="2448222" y="5481836"/>
                </a:moveTo>
                <a:cubicBezTo>
                  <a:pt x="2448222" y="5481836"/>
                  <a:pt x="2450703" y="5481836"/>
                  <a:pt x="2455664" y="5481836"/>
                </a:cubicBezTo>
                <a:cubicBezTo>
                  <a:pt x="2460624" y="5486797"/>
                  <a:pt x="2458144" y="5489278"/>
                  <a:pt x="2448222" y="5489278"/>
                </a:cubicBezTo>
                <a:cubicBezTo>
                  <a:pt x="2443261" y="5489278"/>
                  <a:pt x="2443261" y="5486797"/>
                  <a:pt x="2448222" y="5481836"/>
                </a:cubicBezTo>
                <a:close/>
                <a:moveTo>
                  <a:pt x="4680644" y="5474395"/>
                </a:moveTo>
                <a:lnTo>
                  <a:pt x="4688085" y="5481836"/>
                </a:lnTo>
                <a:cubicBezTo>
                  <a:pt x="4683124" y="5486797"/>
                  <a:pt x="4680644" y="5491758"/>
                  <a:pt x="4680644" y="5496719"/>
                </a:cubicBezTo>
                <a:cubicBezTo>
                  <a:pt x="4675683" y="5496719"/>
                  <a:pt x="4673202" y="5494239"/>
                  <a:pt x="4673202" y="5489278"/>
                </a:cubicBezTo>
                <a:cubicBezTo>
                  <a:pt x="4673202" y="5484317"/>
                  <a:pt x="4675683" y="5479356"/>
                  <a:pt x="4680644" y="5474395"/>
                </a:cubicBezTo>
                <a:close/>
                <a:moveTo>
                  <a:pt x="4100214" y="5474395"/>
                </a:moveTo>
                <a:cubicBezTo>
                  <a:pt x="4105176" y="5474395"/>
                  <a:pt x="4112617" y="5474395"/>
                  <a:pt x="4122539" y="5474395"/>
                </a:cubicBezTo>
                <a:cubicBezTo>
                  <a:pt x="4132460" y="5474395"/>
                  <a:pt x="4139902" y="5476876"/>
                  <a:pt x="4144863" y="5481836"/>
                </a:cubicBezTo>
                <a:cubicBezTo>
                  <a:pt x="4159745" y="5491758"/>
                  <a:pt x="4154785" y="5499200"/>
                  <a:pt x="4129980" y="5504161"/>
                </a:cubicBezTo>
                <a:cubicBezTo>
                  <a:pt x="4115097" y="5509122"/>
                  <a:pt x="4107656" y="5511602"/>
                  <a:pt x="4107656" y="5511602"/>
                </a:cubicBezTo>
                <a:lnTo>
                  <a:pt x="4152304" y="5519043"/>
                </a:lnTo>
                <a:cubicBezTo>
                  <a:pt x="4152304" y="5519043"/>
                  <a:pt x="4153545" y="5517803"/>
                  <a:pt x="4156025" y="5515323"/>
                </a:cubicBezTo>
                <a:cubicBezTo>
                  <a:pt x="4158505" y="5512842"/>
                  <a:pt x="4162226" y="5511602"/>
                  <a:pt x="4167187" y="5511602"/>
                </a:cubicBezTo>
                <a:cubicBezTo>
                  <a:pt x="4172148" y="5511602"/>
                  <a:pt x="4175869" y="5511602"/>
                  <a:pt x="4178349" y="5511602"/>
                </a:cubicBezTo>
                <a:cubicBezTo>
                  <a:pt x="4180830" y="5511602"/>
                  <a:pt x="4183310" y="5510362"/>
                  <a:pt x="4185790" y="5507881"/>
                </a:cubicBezTo>
                <a:cubicBezTo>
                  <a:pt x="4188271" y="5505401"/>
                  <a:pt x="4189511" y="5504161"/>
                  <a:pt x="4189511" y="5504161"/>
                </a:cubicBezTo>
                <a:cubicBezTo>
                  <a:pt x="4194472" y="5509122"/>
                  <a:pt x="4191992" y="5514083"/>
                  <a:pt x="4182070" y="5519043"/>
                </a:cubicBezTo>
                <a:cubicBezTo>
                  <a:pt x="4182070" y="5519043"/>
                  <a:pt x="4180830" y="5520283"/>
                  <a:pt x="4178349" y="5522764"/>
                </a:cubicBezTo>
                <a:cubicBezTo>
                  <a:pt x="4175869" y="5525245"/>
                  <a:pt x="4174628" y="5527725"/>
                  <a:pt x="4174628" y="5530206"/>
                </a:cubicBezTo>
                <a:cubicBezTo>
                  <a:pt x="4174628" y="5532686"/>
                  <a:pt x="4172148" y="5533926"/>
                  <a:pt x="4167187" y="5533926"/>
                </a:cubicBezTo>
                <a:cubicBezTo>
                  <a:pt x="4162226" y="5533926"/>
                  <a:pt x="4157265" y="5533926"/>
                  <a:pt x="4152304" y="5533926"/>
                </a:cubicBezTo>
                <a:cubicBezTo>
                  <a:pt x="4137422" y="5538887"/>
                  <a:pt x="4129980" y="5538887"/>
                  <a:pt x="4129980" y="5533926"/>
                </a:cubicBezTo>
                <a:cubicBezTo>
                  <a:pt x="4129980" y="5528965"/>
                  <a:pt x="4125019" y="5528965"/>
                  <a:pt x="4115097" y="5533926"/>
                </a:cubicBezTo>
                <a:cubicBezTo>
                  <a:pt x="4105176" y="5533926"/>
                  <a:pt x="4100214" y="5535167"/>
                  <a:pt x="4100214" y="5537647"/>
                </a:cubicBezTo>
                <a:cubicBezTo>
                  <a:pt x="4100214" y="5540127"/>
                  <a:pt x="4102695" y="5541367"/>
                  <a:pt x="4107656" y="5541367"/>
                </a:cubicBezTo>
                <a:lnTo>
                  <a:pt x="4100214" y="5548809"/>
                </a:lnTo>
                <a:cubicBezTo>
                  <a:pt x="4095253" y="5543848"/>
                  <a:pt x="4090293" y="5541367"/>
                  <a:pt x="4085332" y="5541367"/>
                </a:cubicBezTo>
                <a:lnTo>
                  <a:pt x="4070449" y="5533926"/>
                </a:lnTo>
                <a:lnTo>
                  <a:pt x="4085332" y="5526485"/>
                </a:lnTo>
                <a:cubicBezTo>
                  <a:pt x="4095253" y="5526485"/>
                  <a:pt x="4097734" y="5524004"/>
                  <a:pt x="4092773" y="5519043"/>
                </a:cubicBezTo>
                <a:lnTo>
                  <a:pt x="4100214" y="5504161"/>
                </a:lnTo>
                <a:lnTo>
                  <a:pt x="4100214" y="5489278"/>
                </a:lnTo>
                <a:close/>
                <a:moveTo>
                  <a:pt x="3341191" y="5474395"/>
                </a:moveTo>
                <a:cubicBezTo>
                  <a:pt x="3346152" y="5479356"/>
                  <a:pt x="3348632" y="5481836"/>
                  <a:pt x="3348632" y="5481836"/>
                </a:cubicBezTo>
                <a:cubicBezTo>
                  <a:pt x="3348632" y="5481836"/>
                  <a:pt x="3346152" y="5481836"/>
                  <a:pt x="3341191" y="5481836"/>
                </a:cubicBezTo>
                <a:cubicBezTo>
                  <a:pt x="3336230" y="5481836"/>
                  <a:pt x="3333750" y="5480596"/>
                  <a:pt x="3333750" y="5478116"/>
                </a:cubicBezTo>
                <a:cubicBezTo>
                  <a:pt x="3333750" y="5475635"/>
                  <a:pt x="3336230" y="5474395"/>
                  <a:pt x="3341191" y="5474395"/>
                </a:cubicBezTo>
                <a:close/>
                <a:moveTo>
                  <a:pt x="2522636" y="5474395"/>
                </a:moveTo>
                <a:lnTo>
                  <a:pt x="2530078" y="5481836"/>
                </a:lnTo>
                <a:cubicBezTo>
                  <a:pt x="2520156" y="5481836"/>
                  <a:pt x="2515195" y="5486797"/>
                  <a:pt x="2515195" y="5496719"/>
                </a:cubicBezTo>
                <a:cubicBezTo>
                  <a:pt x="2515195" y="5506641"/>
                  <a:pt x="2520156" y="5509122"/>
                  <a:pt x="2530078" y="5504161"/>
                </a:cubicBezTo>
                <a:cubicBezTo>
                  <a:pt x="2540000" y="5504161"/>
                  <a:pt x="2544960" y="5505401"/>
                  <a:pt x="2544960" y="5507881"/>
                </a:cubicBezTo>
                <a:cubicBezTo>
                  <a:pt x="2544960" y="5510362"/>
                  <a:pt x="2541240" y="5512842"/>
                  <a:pt x="2533798" y="5515323"/>
                </a:cubicBezTo>
                <a:cubicBezTo>
                  <a:pt x="2526357" y="5517803"/>
                  <a:pt x="2523876" y="5522764"/>
                  <a:pt x="2526357" y="5530206"/>
                </a:cubicBezTo>
                <a:cubicBezTo>
                  <a:pt x="2528838" y="5537647"/>
                  <a:pt x="2527597" y="5541367"/>
                  <a:pt x="2522636" y="5541367"/>
                </a:cubicBezTo>
                <a:cubicBezTo>
                  <a:pt x="2512714" y="5536407"/>
                  <a:pt x="2505273" y="5531446"/>
                  <a:pt x="2500312" y="5526485"/>
                </a:cubicBezTo>
                <a:cubicBezTo>
                  <a:pt x="2495351" y="5521524"/>
                  <a:pt x="2487910" y="5519043"/>
                  <a:pt x="2477988" y="5519043"/>
                </a:cubicBezTo>
                <a:cubicBezTo>
                  <a:pt x="2477988" y="5514083"/>
                  <a:pt x="2479228" y="5511602"/>
                  <a:pt x="2481709" y="5511602"/>
                </a:cubicBezTo>
                <a:cubicBezTo>
                  <a:pt x="2484189" y="5511602"/>
                  <a:pt x="2485429" y="5511602"/>
                  <a:pt x="2485429" y="5511602"/>
                </a:cubicBezTo>
                <a:lnTo>
                  <a:pt x="2507753" y="5511602"/>
                </a:lnTo>
                <a:cubicBezTo>
                  <a:pt x="2507753" y="5506641"/>
                  <a:pt x="2505273" y="5504161"/>
                  <a:pt x="2500312" y="5504161"/>
                </a:cubicBezTo>
                <a:cubicBezTo>
                  <a:pt x="2500312" y="5494239"/>
                  <a:pt x="2507753" y="5484317"/>
                  <a:pt x="2522636" y="5474395"/>
                </a:cubicBezTo>
                <a:close/>
                <a:moveTo>
                  <a:pt x="2306835" y="5474395"/>
                </a:moveTo>
                <a:cubicBezTo>
                  <a:pt x="2311796" y="5474395"/>
                  <a:pt x="2314277" y="5475635"/>
                  <a:pt x="2314277" y="5478116"/>
                </a:cubicBezTo>
                <a:cubicBezTo>
                  <a:pt x="2314277" y="5480596"/>
                  <a:pt x="2314277" y="5481836"/>
                  <a:pt x="2314277" y="5481836"/>
                </a:cubicBezTo>
                <a:cubicBezTo>
                  <a:pt x="2314277" y="5481836"/>
                  <a:pt x="2319238" y="5481836"/>
                  <a:pt x="2329160" y="5481836"/>
                </a:cubicBezTo>
                <a:cubicBezTo>
                  <a:pt x="2339082" y="5481836"/>
                  <a:pt x="2349003" y="5484317"/>
                  <a:pt x="2358925" y="5489278"/>
                </a:cubicBezTo>
                <a:lnTo>
                  <a:pt x="2373808" y="5496719"/>
                </a:lnTo>
                <a:lnTo>
                  <a:pt x="2358925" y="5504161"/>
                </a:lnTo>
                <a:cubicBezTo>
                  <a:pt x="2349003" y="5514083"/>
                  <a:pt x="2344042" y="5516563"/>
                  <a:pt x="2344042" y="5511602"/>
                </a:cubicBezTo>
                <a:cubicBezTo>
                  <a:pt x="2339082" y="5506641"/>
                  <a:pt x="2335361" y="5504161"/>
                  <a:pt x="2332880" y="5504161"/>
                </a:cubicBezTo>
                <a:cubicBezTo>
                  <a:pt x="2330400" y="5504161"/>
                  <a:pt x="2326679" y="5502921"/>
                  <a:pt x="2321718" y="5500440"/>
                </a:cubicBezTo>
                <a:cubicBezTo>
                  <a:pt x="2316758" y="5497959"/>
                  <a:pt x="2313037" y="5496719"/>
                  <a:pt x="2310556" y="5496719"/>
                </a:cubicBezTo>
                <a:cubicBezTo>
                  <a:pt x="2308076" y="5496719"/>
                  <a:pt x="2306835" y="5494239"/>
                  <a:pt x="2306835" y="5489278"/>
                </a:cubicBezTo>
                <a:cubicBezTo>
                  <a:pt x="2301875" y="5489278"/>
                  <a:pt x="2299394" y="5486797"/>
                  <a:pt x="2299394" y="5481836"/>
                </a:cubicBezTo>
                <a:cubicBezTo>
                  <a:pt x="2299394" y="5476876"/>
                  <a:pt x="2301875" y="5474395"/>
                  <a:pt x="2306835" y="5474395"/>
                </a:cubicBezTo>
                <a:close/>
                <a:moveTo>
                  <a:pt x="4356943" y="5466954"/>
                </a:moveTo>
                <a:cubicBezTo>
                  <a:pt x="4359423" y="5466954"/>
                  <a:pt x="4360663" y="5469434"/>
                  <a:pt x="4360663" y="5474395"/>
                </a:cubicBezTo>
                <a:cubicBezTo>
                  <a:pt x="4355702" y="5474395"/>
                  <a:pt x="4353222" y="5474395"/>
                  <a:pt x="4353222" y="5474395"/>
                </a:cubicBezTo>
                <a:cubicBezTo>
                  <a:pt x="4353222" y="5469434"/>
                  <a:pt x="4354463" y="5466954"/>
                  <a:pt x="4356943" y="5466954"/>
                </a:cubicBezTo>
                <a:close/>
                <a:moveTo>
                  <a:pt x="2269628" y="5466954"/>
                </a:moveTo>
                <a:cubicBezTo>
                  <a:pt x="2279551" y="5471914"/>
                  <a:pt x="2284511" y="5476876"/>
                  <a:pt x="2284511" y="5481836"/>
                </a:cubicBezTo>
                <a:lnTo>
                  <a:pt x="2277070" y="5489278"/>
                </a:lnTo>
                <a:lnTo>
                  <a:pt x="2262187" y="5481836"/>
                </a:lnTo>
                <a:close/>
                <a:moveTo>
                  <a:pt x="4896445" y="5462303"/>
                </a:moveTo>
                <a:cubicBezTo>
                  <a:pt x="4897685" y="5462923"/>
                  <a:pt x="4898925" y="5464473"/>
                  <a:pt x="4900165" y="5466954"/>
                </a:cubicBezTo>
                <a:cubicBezTo>
                  <a:pt x="4902645" y="5471914"/>
                  <a:pt x="4901406" y="5474395"/>
                  <a:pt x="4896445" y="5474395"/>
                </a:cubicBezTo>
                <a:lnTo>
                  <a:pt x="4889003" y="5474395"/>
                </a:lnTo>
                <a:cubicBezTo>
                  <a:pt x="4889003" y="5469434"/>
                  <a:pt x="4890244" y="5465714"/>
                  <a:pt x="4892724" y="5463233"/>
                </a:cubicBezTo>
                <a:cubicBezTo>
                  <a:pt x="4893964" y="5461993"/>
                  <a:pt x="4895205" y="5461682"/>
                  <a:pt x="4896445" y="5462303"/>
                </a:cubicBezTo>
                <a:close/>
                <a:moveTo>
                  <a:pt x="4390429" y="5459512"/>
                </a:moveTo>
                <a:cubicBezTo>
                  <a:pt x="4390429" y="5464473"/>
                  <a:pt x="4387949" y="5466954"/>
                  <a:pt x="4382988" y="5466954"/>
                </a:cubicBezTo>
                <a:lnTo>
                  <a:pt x="4375546" y="5466954"/>
                </a:lnTo>
                <a:close/>
                <a:moveTo>
                  <a:pt x="3586757" y="5459512"/>
                </a:moveTo>
                <a:cubicBezTo>
                  <a:pt x="3586757" y="5459512"/>
                  <a:pt x="3589238" y="5461993"/>
                  <a:pt x="3594199" y="5466954"/>
                </a:cubicBezTo>
                <a:lnTo>
                  <a:pt x="3609082" y="5466954"/>
                </a:lnTo>
                <a:cubicBezTo>
                  <a:pt x="3609082" y="5466954"/>
                  <a:pt x="3607841" y="5465714"/>
                  <a:pt x="3605361" y="5463233"/>
                </a:cubicBezTo>
                <a:cubicBezTo>
                  <a:pt x="3602881" y="5460752"/>
                  <a:pt x="3599160" y="5459512"/>
                  <a:pt x="3594199" y="5459512"/>
                </a:cubicBezTo>
                <a:cubicBezTo>
                  <a:pt x="3589238" y="5459512"/>
                  <a:pt x="3586757" y="5459512"/>
                  <a:pt x="3586757" y="5459512"/>
                </a:cubicBezTo>
                <a:close/>
                <a:moveTo>
                  <a:pt x="2742158" y="5459512"/>
                </a:moveTo>
                <a:cubicBezTo>
                  <a:pt x="2744638" y="5459512"/>
                  <a:pt x="2748359" y="5459512"/>
                  <a:pt x="2753320" y="5459512"/>
                </a:cubicBezTo>
                <a:cubicBezTo>
                  <a:pt x="2758281" y="5459512"/>
                  <a:pt x="2758281" y="5464473"/>
                  <a:pt x="2753320" y="5474395"/>
                </a:cubicBezTo>
                <a:lnTo>
                  <a:pt x="2760761" y="5489278"/>
                </a:lnTo>
                <a:lnTo>
                  <a:pt x="2768203" y="5496719"/>
                </a:lnTo>
                <a:cubicBezTo>
                  <a:pt x="2758281" y="5496719"/>
                  <a:pt x="2752080" y="5494239"/>
                  <a:pt x="2749599" y="5489278"/>
                </a:cubicBezTo>
                <a:cubicBezTo>
                  <a:pt x="2747118" y="5484317"/>
                  <a:pt x="2743398" y="5484317"/>
                  <a:pt x="2738437" y="5489278"/>
                </a:cubicBezTo>
                <a:cubicBezTo>
                  <a:pt x="2733476" y="5494239"/>
                  <a:pt x="2728515" y="5496719"/>
                  <a:pt x="2723554" y="5496719"/>
                </a:cubicBezTo>
                <a:cubicBezTo>
                  <a:pt x="2718593" y="5496719"/>
                  <a:pt x="2716113" y="5494239"/>
                  <a:pt x="2716113" y="5489278"/>
                </a:cubicBezTo>
                <a:lnTo>
                  <a:pt x="2730996" y="5481836"/>
                </a:lnTo>
                <a:cubicBezTo>
                  <a:pt x="2745878" y="5481836"/>
                  <a:pt x="2750839" y="5476876"/>
                  <a:pt x="2745878" y="5466954"/>
                </a:cubicBezTo>
                <a:cubicBezTo>
                  <a:pt x="2740918" y="5461993"/>
                  <a:pt x="2739677" y="5459512"/>
                  <a:pt x="2742158" y="5459512"/>
                </a:cubicBezTo>
                <a:close/>
                <a:moveTo>
                  <a:pt x="2619375" y="5459512"/>
                </a:moveTo>
                <a:lnTo>
                  <a:pt x="2619375" y="5474395"/>
                </a:lnTo>
                <a:cubicBezTo>
                  <a:pt x="2609452" y="5479356"/>
                  <a:pt x="2606972" y="5479356"/>
                  <a:pt x="2611933" y="5474395"/>
                </a:cubicBezTo>
                <a:close/>
                <a:moveTo>
                  <a:pt x="2470546" y="5459512"/>
                </a:moveTo>
                <a:cubicBezTo>
                  <a:pt x="2475507" y="5464473"/>
                  <a:pt x="2479228" y="5466954"/>
                  <a:pt x="2481709" y="5466954"/>
                </a:cubicBezTo>
                <a:cubicBezTo>
                  <a:pt x="2484189" y="5466954"/>
                  <a:pt x="2482949" y="5469434"/>
                  <a:pt x="2477988" y="5474395"/>
                </a:cubicBezTo>
                <a:lnTo>
                  <a:pt x="2463105" y="5474395"/>
                </a:lnTo>
                <a:close/>
                <a:moveTo>
                  <a:pt x="3720703" y="5454861"/>
                </a:moveTo>
                <a:cubicBezTo>
                  <a:pt x="3718222" y="5454242"/>
                  <a:pt x="3715742" y="5454551"/>
                  <a:pt x="3713261" y="5455791"/>
                </a:cubicBezTo>
                <a:cubicBezTo>
                  <a:pt x="3708300" y="5458272"/>
                  <a:pt x="3705820" y="5459512"/>
                  <a:pt x="3705820" y="5459512"/>
                </a:cubicBezTo>
                <a:cubicBezTo>
                  <a:pt x="3705820" y="5464473"/>
                  <a:pt x="3709541" y="5466954"/>
                  <a:pt x="3716982" y="5466954"/>
                </a:cubicBezTo>
                <a:cubicBezTo>
                  <a:pt x="3724423" y="5466954"/>
                  <a:pt x="3730625" y="5464473"/>
                  <a:pt x="3735586" y="5459512"/>
                </a:cubicBezTo>
                <a:lnTo>
                  <a:pt x="3728144" y="5459512"/>
                </a:lnTo>
                <a:cubicBezTo>
                  <a:pt x="3725664" y="5457032"/>
                  <a:pt x="3723183" y="5455482"/>
                  <a:pt x="3720703" y="5454861"/>
                </a:cubicBezTo>
                <a:close/>
                <a:moveTo>
                  <a:pt x="2863081" y="5453931"/>
                </a:moveTo>
                <a:cubicBezTo>
                  <a:pt x="2861840" y="5453931"/>
                  <a:pt x="2859980" y="5454551"/>
                  <a:pt x="2857500" y="5455791"/>
                </a:cubicBezTo>
                <a:cubicBezTo>
                  <a:pt x="2852539" y="5458272"/>
                  <a:pt x="2850058" y="5461993"/>
                  <a:pt x="2850058" y="5466954"/>
                </a:cubicBezTo>
                <a:cubicBezTo>
                  <a:pt x="2850058" y="5466954"/>
                  <a:pt x="2851298" y="5465714"/>
                  <a:pt x="2853779" y="5463233"/>
                </a:cubicBezTo>
                <a:cubicBezTo>
                  <a:pt x="2856259" y="5460752"/>
                  <a:pt x="2857500" y="5459512"/>
                  <a:pt x="2857500" y="5459512"/>
                </a:cubicBezTo>
                <a:cubicBezTo>
                  <a:pt x="2862460" y="5459512"/>
                  <a:pt x="2864941" y="5458272"/>
                  <a:pt x="2864941" y="5455791"/>
                </a:cubicBezTo>
                <a:cubicBezTo>
                  <a:pt x="2864941" y="5454551"/>
                  <a:pt x="2864321" y="5453931"/>
                  <a:pt x="2863081" y="5453931"/>
                </a:cubicBezTo>
                <a:close/>
                <a:moveTo>
                  <a:pt x="4007197" y="5452071"/>
                </a:moveTo>
                <a:cubicBezTo>
                  <a:pt x="4009677" y="5452071"/>
                  <a:pt x="4010918" y="5454551"/>
                  <a:pt x="4010918" y="5459512"/>
                </a:cubicBezTo>
                <a:cubicBezTo>
                  <a:pt x="4015879" y="5464473"/>
                  <a:pt x="4008437" y="5469434"/>
                  <a:pt x="3988593" y="5474395"/>
                </a:cubicBezTo>
                <a:lnTo>
                  <a:pt x="3973711" y="5474395"/>
                </a:lnTo>
                <a:lnTo>
                  <a:pt x="3943945" y="5474395"/>
                </a:lnTo>
                <a:cubicBezTo>
                  <a:pt x="3948906" y="5469434"/>
                  <a:pt x="3952627" y="5466954"/>
                  <a:pt x="3955107" y="5466954"/>
                </a:cubicBezTo>
                <a:cubicBezTo>
                  <a:pt x="3957587" y="5466954"/>
                  <a:pt x="3960068" y="5466954"/>
                  <a:pt x="3962548" y="5466954"/>
                </a:cubicBezTo>
                <a:cubicBezTo>
                  <a:pt x="3965029" y="5466954"/>
                  <a:pt x="3967510" y="5465714"/>
                  <a:pt x="3969990" y="5463233"/>
                </a:cubicBezTo>
                <a:cubicBezTo>
                  <a:pt x="3972470" y="5460752"/>
                  <a:pt x="3973711" y="5459512"/>
                  <a:pt x="3973711" y="5459512"/>
                </a:cubicBezTo>
                <a:lnTo>
                  <a:pt x="3988593" y="5459512"/>
                </a:lnTo>
                <a:cubicBezTo>
                  <a:pt x="3993554" y="5459512"/>
                  <a:pt x="3996035" y="5459512"/>
                  <a:pt x="3996035" y="5459512"/>
                </a:cubicBezTo>
                <a:cubicBezTo>
                  <a:pt x="3996035" y="5459512"/>
                  <a:pt x="3997275" y="5458272"/>
                  <a:pt x="3999756" y="5455791"/>
                </a:cubicBezTo>
                <a:cubicBezTo>
                  <a:pt x="4002236" y="5453311"/>
                  <a:pt x="4004717" y="5452071"/>
                  <a:pt x="4007197" y="5452071"/>
                </a:cubicBezTo>
                <a:close/>
                <a:moveTo>
                  <a:pt x="3847207" y="5452071"/>
                </a:moveTo>
                <a:cubicBezTo>
                  <a:pt x="3857128" y="5452071"/>
                  <a:pt x="3857128" y="5454551"/>
                  <a:pt x="3847207" y="5459512"/>
                </a:cubicBezTo>
                <a:lnTo>
                  <a:pt x="3824882" y="5459512"/>
                </a:lnTo>
                <a:cubicBezTo>
                  <a:pt x="3824882" y="5454551"/>
                  <a:pt x="3832324" y="5452071"/>
                  <a:pt x="3847207" y="5452071"/>
                </a:cubicBezTo>
                <a:close/>
                <a:moveTo>
                  <a:pt x="3445371" y="5452071"/>
                </a:moveTo>
                <a:cubicBezTo>
                  <a:pt x="3445371" y="5452071"/>
                  <a:pt x="3446611" y="5452071"/>
                  <a:pt x="3449091" y="5452071"/>
                </a:cubicBezTo>
                <a:cubicBezTo>
                  <a:pt x="3451572" y="5452071"/>
                  <a:pt x="3455292" y="5452071"/>
                  <a:pt x="3460254" y="5452071"/>
                </a:cubicBezTo>
                <a:lnTo>
                  <a:pt x="3460254" y="5459512"/>
                </a:lnTo>
                <a:cubicBezTo>
                  <a:pt x="3455292" y="5459512"/>
                  <a:pt x="3451572" y="5458272"/>
                  <a:pt x="3449091" y="5455791"/>
                </a:cubicBezTo>
                <a:cubicBezTo>
                  <a:pt x="3446611" y="5453311"/>
                  <a:pt x="3445371" y="5452071"/>
                  <a:pt x="3445371" y="5452071"/>
                </a:cubicBezTo>
                <a:close/>
                <a:moveTo>
                  <a:pt x="3162597" y="5452071"/>
                </a:moveTo>
                <a:cubicBezTo>
                  <a:pt x="3157636" y="5452071"/>
                  <a:pt x="3155156" y="5453311"/>
                  <a:pt x="3155156" y="5455791"/>
                </a:cubicBezTo>
                <a:cubicBezTo>
                  <a:pt x="3155156" y="5458272"/>
                  <a:pt x="3157636" y="5459512"/>
                  <a:pt x="3162597" y="5459512"/>
                </a:cubicBezTo>
                <a:cubicBezTo>
                  <a:pt x="3167558" y="5459512"/>
                  <a:pt x="3170039" y="5459512"/>
                  <a:pt x="3170039" y="5459512"/>
                </a:cubicBezTo>
                <a:cubicBezTo>
                  <a:pt x="3170039" y="5459512"/>
                  <a:pt x="3170039" y="5458272"/>
                  <a:pt x="3170039" y="5455791"/>
                </a:cubicBezTo>
                <a:cubicBezTo>
                  <a:pt x="3170039" y="5453311"/>
                  <a:pt x="3167558" y="5452071"/>
                  <a:pt x="3162597" y="5452071"/>
                </a:cubicBezTo>
                <a:close/>
                <a:moveTo>
                  <a:pt x="3058417" y="5452071"/>
                </a:moveTo>
                <a:lnTo>
                  <a:pt x="3058417" y="5459512"/>
                </a:lnTo>
                <a:lnTo>
                  <a:pt x="3065859" y="5452071"/>
                </a:lnTo>
                <a:cubicBezTo>
                  <a:pt x="3060898" y="5452071"/>
                  <a:pt x="3058417" y="5452071"/>
                  <a:pt x="3058417" y="5452071"/>
                </a:cubicBezTo>
                <a:close/>
                <a:moveTo>
                  <a:pt x="2961679" y="5452071"/>
                </a:moveTo>
                <a:lnTo>
                  <a:pt x="2939355" y="5459512"/>
                </a:lnTo>
                <a:cubicBezTo>
                  <a:pt x="2944316" y="5459512"/>
                  <a:pt x="2952998" y="5459512"/>
                  <a:pt x="2965400" y="5459512"/>
                </a:cubicBezTo>
                <a:cubicBezTo>
                  <a:pt x="2977802" y="5459512"/>
                  <a:pt x="2984003" y="5461993"/>
                  <a:pt x="2984003" y="5466954"/>
                </a:cubicBezTo>
                <a:cubicBezTo>
                  <a:pt x="2988964" y="5471914"/>
                  <a:pt x="2993926" y="5474395"/>
                  <a:pt x="2998886" y="5474395"/>
                </a:cubicBezTo>
                <a:cubicBezTo>
                  <a:pt x="3008808" y="5474395"/>
                  <a:pt x="3013769" y="5471914"/>
                  <a:pt x="3013769" y="5466954"/>
                </a:cubicBezTo>
                <a:cubicBezTo>
                  <a:pt x="3013769" y="5461993"/>
                  <a:pt x="3008808" y="5458272"/>
                  <a:pt x="2998886" y="5455791"/>
                </a:cubicBezTo>
                <a:cubicBezTo>
                  <a:pt x="2988964" y="5453311"/>
                  <a:pt x="2976562" y="5452071"/>
                  <a:pt x="2961679" y="5452071"/>
                </a:cubicBezTo>
                <a:close/>
                <a:moveTo>
                  <a:pt x="2902148" y="5452071"/>
                </a:moveTo>
                <a:lnTo>
                  <a:pt x="2894707" y="5459512"/>
                </a:lnTo>
                <a:cubicBezTo>
                  <a:pt x="2909589" y="5464473"/>
                  <a:pt x="2919511" y="5461993"/>
                  <a:pt x="2924472" y="5452071"/>
                </a:cubicBezTo>
                <a:close/>
                <a:moveTo>
                  <a:pt x="2827734" y="5452071"/>
                </a:moveTo>
                <a:lnTo>
                  <a:pt x="2820292" y="5459512"/>
                </a:lnTo>
                <a:cubicBezTo>
                  <a:pt x="2820292" y="5464473"/>
                  <a:pt x="2822773" y="5464473"/>
                  <a:pt x="2827734" y="5459512"/>
                </a:cubicBezTo>
                <a:cubicBezTo>
                  <a:pt x="2827734" y="5454551"/>
                  <a:pt x="2827734" y="5452071"/>
                  <a:pt x="2827734" y="5452071"/>
                </a:cubicBezTo>
                <a:close/>
                <a:moveTo>
                  <a:pt x="4472285" y="5444629"/>
                </a:moveTo>
                <a:lnTo>
                  <a:pt x="4472285" y="5474395"/>
                </a:lnTo>
                <a:lnTo>
                  <a:pt x="4464843" y="5466954"/>
                </a:lnTo>
                <a:cubicBezTo>
                  <a:pt x="4464843" y="5457032"/>
                  <a:pt x="4466084" y="5450831"/>
                  <a:pt x="4468564" y="5448350"/>
                </a:cubicBezTo>
                <a:cubicBezTo>
                  <a:pt x="4471044" y="5445869"/>
                  <a:pt x="4472285" y="5444629"/>
                  <a:pt x="4472285" y="5444629"/>
                </a:cubicBezTo>
                <a:close/>
                <a:moveTo>
                  <a:pt x="2391481" y="5440909"/>
                </a:moveTo>
                <a:cubicBezTo>
                  <a:pt x="2395822" y="5440909"/>
                  <a:pt x="2401093" y="5442149"/>
                  <a:pt x="2407294" y="5444629"/>
                </a:cubicBezTo>
                <a:cubicBezTo>
                  <a:pt x="2419697" y="5449590"/>
                  <a:pt x="2425898" y="5454551"/>
                  <a:pt x="2425898" y="5459512"/>
                </a:cubicBezTo>
                <a:lnTo>
                  <a:pt x="2411015" y="5459512"/>
                </a:lnTo>
                <a:cubicBezTo>
                  <a:pt x="2411015" y="5459512"/>
                  <a:pt x="2408534" y="5459512"/>
                  <a:pt x="2403574" y="5459512"/>
                </a:cubicBezTo>
                <a:cubicBezTo>
                  <a:pt x="2403574" y="5454551"/>
                  <a:pt x="2398613" y="5452071"/>
                  <a:pt x="2388691" y="5452071"/>
                </a:cubicBezTo>
                <a:lnTo>
                  <a:pt x="2381250" y="5444629"/>
                </a:lnTo>
                <a:cubicBezTo>
                  <a:pt x="2383730" y="5442149"/>
                  <a:pt x="2387141" y="5440909"/>
                  <a:pt x="2391481" y="5440909"/>
                </a:cubicBezTo>
                <a:close/>
                <a:moveTo>
                  <a:pt x="3705820" y="5437188"/>
                </a:moveTo>
                <a:lnTo>
                  <a:pt x="3698379" y="5444629"/>
                </a:lnTo>
                <a:cubicBezTo>
                  <a:pt x="3708300" y="5449590"/>
                  <a:pt x="3713261" y="5449590"/>
                  <a:pt x="3713261" y="5444629"/>
                </a:cubicBezTo>
                <a:close/>
                <a:moveTo>
                  <a:pt x="3050976" y="5437188"/>
                </a:moveTo>
                <a:cubicBezTo>
                  <a:pt x="3050976" y="5442149"/>
                  <a:pt x="3050976" y="5444629"/>
                  <a:pt x="3050976" y="5444629"/>
                </a:cubicBezTo>
                <a:cubicBezTo>
                  <a:pt x="3050976" y="5444629"/>
                  <a:pt x="3053457" y="5444629"/>
                  <a:pt x="3058417" y="5444629"/>
                </a:cubicBezTo>
                <a:cubicBezTo>
                  <a:pt x="3063378" y="5444629"/>
                  <a:pt x="3065859" y="5443389"/>
                  <a:pt x="3065859" y="5440909"/>
                </a:cubicBezTo>
                <a:cubicBezTo>
                  <a:pt x="3065859" y="5438429"/>
                  <a:pt x="3063378" y="5437188"/>
                  <a:pt x="3058417" y="5437188"/>
                </a:cubicBezTo>
                <a:cubicBezTo>
                  <a:pt x="3053457" y="5437188"/>
                  <a:pt x="3050976" y="5437188"/>
                  <a:pt x="3050976" y="5437188"/>
                </a:cubicBezTo>
                <a:close/>
                <a:moveTo>
                  <a:pt x="2582167" y="5437188"/>
                </a:moveTo>
                <a:cubicBezTo>
                  <a:pt x="2592090" y="5437188"/>
                  <a:pt x="2597050" y="5437188"/>
                  <a:pt x="2597050" y="5437188"/>
                </a:cubicBezTo>
                <a:lnTo>
                  <a:pt x="2589609" y="5452071"/>
                </a:lnTo>
                <a:cubicBezTo>
                  <a:pt x="2589609" y="5452071"/>
                  <a:pt x="2587128" y="5452071"/>
                  <a:pt x="2582167" y="5452071"/>
                </a:cubicBezTo>
                <a:cubicBezTo>
                  <a:pt x="2577207" y="5457032"/>
                  <a:pt x="2574726" y="5458272"/>
                  <a:pt x="2574726" y="5455791"/>
                </a:cubicBezTo>
                <a:cubicBezTo>
                  <a:pt x="2574726" y="5453311"/>
                  <a:pt x="2572245" y="5452071"/>
                  <a:pt x="2567285" y="5452071"/>
                </a:cubicBezTo>
                <a:cubicBezTo>
                  <a:pt x="2567285" y="5452071"/>
                  <a:pt x="2568525" y="5452071"/>
                  <a:pt x="2571005" y="5452071"/>
                </a:cubicBezTo>
                <a:cubicBezTo>
                  <a:pt x="2573486" y="5452071"/>
                  <a:pt x="2574726" y="5449590"/>
                  <a:pt x="2574726" y="5444629"/>
                </a:cubicBezTo>
                <a:close/>
                <a:moveTo>
                  <a:pt x="2202656" y="5437188"/>
                </a:moveTo>
                <a:cubicBezTo>
                  <a:pt x="2207617" y="5437188"/>
                  <a:pt x="2213818" y="5439669"/>
                  <a:pt x="2221259" y="5444629"/>
                </a:cubicBezTo>
                <a:cubicBezTo>
                  <a:pt x="2228701" y="5449590"/>
                  <a:pt x="2228701" y="5453311"/>
                  <a:pt x="2221259" y="5455791"/>
                </a:cubicBezTo>
                <a:cubicBezTo>
                  <a:pt x="2213818" y="5458272"/>
                  <a:pt x="2207617" y="5459512"/>
                  <a:pt x="2202656" y="5459512"/>
                </a:cubicBezTo>
                <a:close/>
                <a:moveTo>
                  <a:pt x="2843547" y="5432537"/>
                </a:moveTo>
                <a:cubicBezTo>
                  <a:pt x="2840446" y="5433157"/>
                  <a:pt x="2837656" y="5434708"/>
                  <a:pt x="2835175" y="5437188"/>
                </a:cubicBezTo>
                <a:cubicBezTo>
                  <a:pt x="2835175" y="5442149"/>
                  <a:pt x="2837656" y="5444629"/>
                  <a:pt x="2842617" y="5444629"/>
                </a:cubicBezTo>
                <a:cubicBezTo>
                  <a:pt x="2857500" y="5449590"/>
                  <a:pt x="2864941" y="5449590"/>
                  <a:pt x="2864941" y="5444629"/>
                </a:cubicBezTo>
                <a:cubicBezTo>
                  <a:pt x="2864941" y="5439669"/>
                  <a:pt x="2861220" y="5435948"/>
                  <a:pt x="2853779" y="5433467"/>
                </a:cubicBezTo>
                <a:cubicBezTo>
                  <a:pt x="2850058" y="5432227"/>
                  <a:pt x="2846648" y="5431917"/>
                  <a:pt x="2843547" y="5432537"/>
                </a:cubicBezTo>
                <a:close/>
                <a:moveTo>
                  <a:pt x="3556992" y="5429747"/>
                </a:moveTo>
                <a:cubicBezTo>
                  <a:pt x="3556992" y="5434707"/>
                  <a:pt x="3556992" y="5437188"/>
                  <a:pt x="3556992" y="5437188"/>
                </a:cubicBezTo>
                <a:lnTo>
                  <a:pt x="3542109" y="5444629"/>
                </a:lnTo>
                <a:cubicBezTo>
                  <a:pt x="3517304" y="5449590"/>
                  <a:pt x="3514824" y="5457032"/>
                  <a:pt x="3534668" y="5466954"/>
                </a:cubicBezTo>
                <a:cubicBezTo>
                  <a:pt x="3539629" y="5466954"/>
                  <a:pt x="3544589" y="5464473"/>
                  <a:pt x="3549550" y="5459512"/>
                </a:cubicBezTo>
                <a:lnTo>
                  <a:pt x="3564433" y="5459512"/>
                </a:lnTo>
                <a:cubicBezTo>
                  <a:pt x="3574355" y="5459512"/>
                  <a:pt x="3579316" y="5457032"/>
                  <a:pt x="3579316" y="5452071"/>
                </a:cubicBezTo>
                <a:cubicBezTo>
                  <a:pt x="3579316" y="5447110"/>
                  <a:pt x="3584277" y="5444629"/>
                  <a:pt x="3594199" y="5444629"/>
                </a:cubicBezTo>
                <a:cubicBezTo>
                  <a:pt x="3599160" y="5439669"/>
                  <a:pt x="3601640" y="5437188"/>
                  <a:pt x="3601640" y="5437188"/>
                </a:cubicBezTo>
                <a:cubicBezTo>
                  <a:pt x="3601640" y="5437188"/>
                  <a:pt x="3599160" y="5435948"/>
                  <a:pt x="3594199" y="5433467"/>
                </a:cubicBezTo>
                <a:cubicBezTo>
                  <a:pt x="3589238" y="5430987"/>
                  <a:pt x="3585517" y="5429747"/>
                  <a:pt x="3583037" y="5429747"/>
                </a:cubicBezTo>
                <a:cubicBezTo>
                  <a:pt x="3580556" y="5429747"/>
                  <a:pt x="3579316" y="5432227"/>
                  <a:pt x="3579316" y="5437188"/>
                </a:cubicBezTo>
                <a:lnTo>
                  <a:pt x="3564433" y="5437188"/>
                </a:lnTo>
                <a:cubicBezTo>
                  <a:pt x="3564433" y="5432227"/>
                  <a:pt x="3561953" y="5429747"/>
                  <a:pt x="3556992" y="5429747"/>
                </a:cubicBezTo>
                <a:close/>
                <a:moveTo>
                  <a:pt x="2178471" y="5427886"/>
                </a:moveTo>
                <a:cubicBezTo>
                  <a:pt x="2180952" y="5427886"/>
                  <a:pt x="2184052" y="5428506"/>
                  <a:pt x="2187773" y="5429747"/>
                </a:cubicBezTo>
                <a:lnTo>
                  <a:pt x="2195214" y="5429747"/>
                </a:lnTo>
                <a:cubicBezTo>
                  <a:pt x="2190254" y="5429747"/>
                  <a:pt x="2187773" y="5432227"/>
                  <a:pt x="2187773" y="5437188"/>
                </a:cubicBezTo>
                <a:cubicBezTo>
                  <a:pt x="2187773" y="5442149"/>
                  <a:pt x="2186533" y="5445869"/>
                  <a:pt x="2184052" y="5448350"/>
                </a:cubicBezTo>
                <a:cubicBezTo>
                  <a:pt x="2181572" y="5450831"/>
                  <a:pt x="2177851" y="5449590"/>
                  <a:pt x="2172890" y="5444629"/>
                </a:cubicBezTo>
                <a:cubicBezTo>
                  <a:pt x="2169170" y="5433467"/>
                  <a:pt x="2171030" y="5427886"/>
                  <a:pt x="2178471" y="5427886"/>
                </a:cubicBezTo>
                <a:close/>
                <a:moveTo>
                  <a:pt x="3785815" y="5427421"/>
                </a:moveTo>
                <a:cubicBezTo>
                  <a:pt x="3796977" y="5426491"/>
                  <a:pt x="3802558" y="5429747"/>
                  <a:pt x="3802558" y="5437188"/>
                </a:cubicBezTo>
                <a:cubicBezTo>
                  <a:pt x="3802558" y="5442149"/>
                  <a:pt x="3792636" y="5442149"/>
                  <a:pt x="3772793" y="5437188"/>
                </a:cubicBezTo>
                <a:lnTo>
                  <a:pt x="3765351" y="5437188"/>
                </a:lnTo>
                <a:lnTo>
                  <a:pt x="3772793" y="5429747"/>
                </a:lnTo>
                <a:cubicBezTo>
                  <a:pt x="3777754" y="5428506"/>
                  <a:pt x="3782094" y="5427732"/>
                  <a:pt x="3785815" y="5427421"/>
                </a:cubicBezTo>
                <a:close/>
                <a:moveTo>
                  <a:pt x="3434209" y="5422305"/>
                </a:moveTo>
                <a:cubicBezTo>
                  <a:pt x="3431728" y="5422305"/>
                  <a:pt x="3430488" y="5424786"/>
                  <a:pt x="3430488" y="5429747"/>
                </a:cubicBezTo>
                <a:cubicBezTo>
                  <a:pt x="3430488" y="5434707"/>
                  <a:pt x="3432968" y="5437188"/>
                  <a:pt x="3437929" y="5437188"/>
                </a:cubicBezTo>
                <a:cubicBezTo>
                  <a:pt x="3442890" y="5437188"/>
                  <a:pt x="3444130" y="5434707"/>
                  <a:pt x="3441650" y="5429747"/>
                </a:cubicBezTo>
                <a:cubicBezTo>
                  <a:pt x="3439170" y="5424786"/>
                  <a:pt x="3436689" y="5422305"/>
                  <a:pt x="3434209" y="5422305"/>
                </a:cubicBezTo>
                <a:close/>
                <a:moveTo>
                  <a:pt x="3006328" y="5422305"/>
                </a:moveTo>
                <a:cubicBezTo>
                  <a:pt x="3001367" y="5422305"/>
                  <a:pt x="3000126" y="5424786"/>
                  <a:pt x="3002607" y="5429747"/>
                </a:cubicBezTo>
                <a:cubicBezTo>
                  <a:pt x="3005088" y="5434707"/>
                  <a:pt x="3007568" y="5437188"/>
                  <a:pt x="3010048" y="5437188"/>
                </a:cubicBezTo>
                <a:cubicBezTo>
                  <a:pt x="3012529" y="5437188"/>
                  <a:pt x="3013769" y="5434707"/>
                  <a:pt x="3013769" y="5429747"/>
                </a:cubicBezTo>
                <a:cubicBezTo>
                  <a:pt x="3013769" y="5424786"/>
                  <a:pt x="3011288" y="5422305"/>
                  <a:pt x="3006328" y="5422305"/>
                </a:cubicBezTo>
                <a:close/>
                <a:moveTo>
                  <a:pt x="2898427" y="5422305"/>
                </a:moveTo>
                <a:cubicBezTo>
                  <a:pt x="2895947" y="5422305"/>
                  <a:pt x="2893467" y="5424786"/>
                  <a:pt x="2890986" y="5429747"/>
                </a:cubicBezTo>
                <a:cubicBezTo>
                  <a:pt x="2888505" y="5434707"/>
                  <a:pt x="2889746" y="5437188"/>
                  <a:pt x="2894707" y="5437188"/>
                </a:cubicBezTo>
                <a:cubicBezTo>
                  <a:pt x="2899667" y="5437188"/>
                  <a:pt x="2902148" y="5434707"/>
                  <a:pt x="2902148" y="5429747"/>
                </a:cubicBezTo>
                <a:cubicBezTo>
                  <a:pt x="2902148" y="5424786"/>
                  <a:pt x="2900908" y="5422305"/>
                  <a:pt x="2898427" y="5422305"/>
                </a:cubicBezTo>
                <a:close/>
                <a:moveTo>
                  <a:pt x="2425898" y="5422305"/>
                </a:moveTo>
                <a:cubicBezTo>
                  <a:pt x="2430859" y="5422305"/>
                  <a:pt x="2433339" y="5424786"/>
                  <a:pt x="2433339" y="5429747"/>
                </a:cubicBezTo>
                <a:cubicBezTo>
                  <a:pt x="2433339" y="5434707"/>
                  <a:pt x="2433339" y="5437188"/>
                  <a:pt x="2433339" y="5437188"/>
                </a:cubicBezTo>
                <a:cubicBezTo>
                  <a:pt x="2423417" y="5437188"/>
                  <a:pt x="2418457" y="5434707"/>
                  <a:pt x="2418457" y="5429747"/>
                </a:cubicBezTo>
                <a:cubicBezTo>
                  <a:pt x="2418457" y="5429747"/>
                  <a:pt x="2419697" y="5428506"/>
                  <a:pt x="2422177" y="5426026"/>
                </a:cubicBezTo>
                <a:cubicBezTo>
                  <a:pt x="2424658" y="5423545"/>
                  <a:pt x="2425898" y="5422305"/>
                  <a:pt x="2425898" y="5422305"/>
                </a:cubicBezTo>
                <a:close/>
                <a:moveTo>
                  <a:pt x="2277070" y="5422305"/>
                </a:moveTo>
                <a:cubicBezTo>
                  <a:pt x="2277070" y="5422305"/>
                  <a:pt x="2279551" y="5422305"/>
                  <a:pt x="2284511" y="5422305"/>
                </a:cubicBezTo>
                <a:lnTo>
                  <a:pt x="2291953" y="5422305"/>
                </a:lnTo>
                <a:cubicBezTo>
                  <a:pt x="2291953" y="5427266"/>
                  <a:pt x="2289472" y="5429747"/>
                  <a:pt x="2284511" y="5429747"/>
                </a:cubicBezTo>
                <a:cubicBezTo>
                  <a:pt x="2284511" y="5429747"/>
                  <a:pt x="2283271" y="5429747"/>
                  <a:pt x="2280791" y="5429747"/>
                </a:cubicBezTo>
                <a:cubicBezTo>
                  <a:pt x="2278310" y="5429747"/>
                  <a:pt x="2277070" y="5427266"/>
                  <a:pt x="2277070" y="5422305"/>
                </a:cubicBezTo>
                <a:close/>
                <a:moveTo>
                  <a:pt x="3657451" y="5416724"/>
                </a:moveTo>
                <a:cubicBezTo>
                  <a:pt x="3654970" y="5415484"/>
                  <a:pt x="3651249" y="5417344"/>
                  <a:pt x="3646289" y="5422305"/>
                </a:cubicBezTo>
                <a:cubicBezTo>
                  <a:pt x="3641328" y="5422305"/>
                  <a:pt x="3641328" y="5424786"/>
                  <a:pt x="3646289" y="5429747"/>
                </a:cubicBezTo>
                <a:cubicBezTo>
                  <a:pt x="3656210" y="5434707"/>
                  <a:pt x="3661172" y="5434707"/>
                  <a:pt x="3661172" y="5429747"/>
                </a:cubicBezTo>
                <a:cubicBezTo>
                  <a:pt x="3661172" y="5422305"/>
                  <a:pt x="3659931" y="5417964"/>
                  <a:pt x="3657451" y="5416724"/>
                </a:cubicBezTo>
                <a:close/>
                <a:moveTo>
                  <a:pt x="4494609" y="5414864"/>
                </a:moveTo>
                <a:cubicBezTo>
                  <a:pt x="4494609" y="5419825"/>
                  <a:pt x="4494609" y="5424786"/>
                  <a:pt x="4494609" y="5429747"/>
                </a:cubicBezTo>
                <a:cubicBezTo>
                  <a:pt x="4494609" y="5434707"/>
                  <a:pt x="4492129" y="5437188"/>
                  <a:pt x="4487167" y="5437188"/>
                </a:cubicBezTo>
                <a:lnTo>
                  <a:pt x="4472285" y="5429747"/>
                </a:lnTo>
                <a:cubicBezTo>
                  <a:pt x="4472285" y="5424786"/>
                  <a:pt x="4474765" y="5422305"/>
                  <a:pt x="4479726" y="5422305"/>
                </a:cubicBezTo>
                <a:cubicBezTo>
                  <a:pt x="4484687" y="5422305"/>
                  <a:pt x="4487167" y="5422305"/>
                  <a:pt x="4487167" y="5422305"/>
                </a:cubicBezTo>
                <a:cubicBezTo>
                  <a:pt x="4487167" y="5422305"/>
                  <a:pt x="4489647" y="5419825"/>
                  <a:pt x="4494609" y="5414864"/>
                </a:cubicBezTo>
                <a:close/>
                <a:moveTo>
                  <a:pt x="3564433" y="5414864"/>
                </a:moveTo>
                <a:lnTo>
                  <a:pt x="3564433" y="5422305"/>
                </a:lnTo>
                <a:lnTo>
                  <a:pt x="3571875" y="5414864"/>
                </a:lnTo>
                <a:close/>
                <a:moveTo>
                  <a:pt x="3542109" y="5414864"/>
                </a:moveTo>
                <a:cubicBezTo>
                  <a:pt x="3532187" y="5414864"/>
                  <a:pt x="3522265" y="5417344"/>
                  <a:pt x="3512343" y="5422305"/>
                </a:cubicBezTo>
                <a:lnTo>
                  <a:pt x="3490019" y="5429747"/>
                </a:lnTo>
                <a:lnTo>
                  <a:pt x="3504902" y="5437188"/>
                </a:lnTo>
                <a:cubicBezTo>
                  <a:pt x="3509863" y="5437188"/>
                  <a:pt x="3514824" y="5437188"/>
                  <a:pt x="3519785" y="5437188"/>
                </a:cubicBezTo>
                <a:cubicBezTo>
                  <a:pt x="3524746" y="5437188"/>
                  <a:pt x="3527226" y="5437188"/>
                  <a:pt x="3527226" y="5437188"/>
                </a:cubicBezTo>
                <a:lnTo>
                  <a:pt x="3534668" y="5437188"/>
                </a:lnTo>
                <a:lnTo>
                  <a:pt x="3534668" y="5429747"/>
                </a:lnTo>
                <a:lnTo>
                  <a:pt x="3542109" y="5422305"/>
                </a:lnTo>
                <a:cubicBezTo>
                  <a:pt x="3547070" y="5417344"/>
                  <a:pt x="3549550" y="5414864"/>
                  <a:pt x="3549550" y="5414864"/>
                </a:cubicBezTo>
                <a:cubicBezTo>
                  <a:pt x="3549550" y="5414864"/>
                  <a:pt x="3547070" y="5414864"/>
                  <a:pt x="3542109" y="5414864"/>
                </a:cubicBezTo>
                <a:close/>
                <a:moveTo>
                  <a:pt x="3490019" y="5414864"/>
                </a:moveTo>
                <a:cubicBezTo>
                  <a:pt x="3490019" y="5419825"/>
                  <a:pt x="3491260" y="5422305"/>
                  <a:pt x="3493740" y="5422305"/>
                </a:cubicBezTo>
                <a:cubicBezTo>
                  <a:pt x="3496220" y="5422305"/>
                  <a:pt x="3497461" y="5419825"/>
                  <a:pt x="3497461" y="5414864"/>
                </a:cubicBezTo>
                <a:cubicBezTo>
                  <a:pt x="3497461" y="5414864"/>
                  <a:pt x="3494980" y="5414864"/>
                  <a:pt x="3490019" y="5414864"/>
                </a:cubicBezTo>
                <a:close/>
                <a:moveTo>
                  <a:pt x="3445371" y="5414864"/>
                </a:moveTo>
                <a:cubicBezTo>
                  <a:pt x="3440410" y="5414864"/>
                  <a:pt x="3437929" y="5416104"/>
                  <a:pt x="3437929" y="5418584"/>
                </a:cubicBezTo>
                <a:cubicBezTo>
                  <a:pt x="3437929" y="5421065"/>
                  <a:pt x="3442890" y="5422305"/>
                  <a:pt x="3452812" y="5422305"/>
                </a:cubicBezTo>
                <a:lnTo>
                  <a:pt x="3460254" y="5414864"/>
                </a:lnTo>
                <a:cubicBezTo>
                  <a:pt x="3455292" y="5414864"/>
                  <a:pt x="3450332" y="5414864"/>
                  <a:pt x="3445371" y="5414864"/>
                </a:cubicBezTo>
                <a:close/>
                <a:moveTo>
                  <a:pt x="2771923" y="5414864"/>
                </a:moveTo>
                <a:cubicBezTo>
                  <a:pt x="2769443" y="5414864"/>
                  <a:pt x="2768203" y="5417344"/>
                  <a:pt x="2768203" y="5422305"/>
                </a:cubicBezTo>
                <a:cubicBezTo>
                  <a:pt x="2763242" y="5427266"/>
                  <a:pt x="2755801" y="5429747"/>
                  <a:pt x="2745878" y="5429747"/>
                </a:cubicBezTo>
                <a:cubicBezTo>
                  <a:pt x="2735956" y="5429747"/>
                  <a:pt x="2730996" y="5432227"/>
                  <a:pt x="2730996" y="5437188"/>
                </a:cubicBezTo>
                <a:cubicBezTo>
                  <a:pt x="2730996" y="5437188"/>
                  <a:pt x="2738437" y="5437188"/>
                  <a:pt x="2753320" y="5437188"/>
                </a:cubicBezTo>
                <a:cubicBezTo>
                  <a:pt x="2768203" y="5437188"/>
                  <a:pt x="2781845" y="5437188"/>
                  <a:pt x="2794248" y="5437188"/>
                </a:cubicBezTo>
                <a:cubicBezTo>
                  <a:pt x="2806650" y="5437188"/>
                  <a:pt x="2812851" y="5434707"/>
                  <a:pt x="2812851" y="5429747"/>
                </a:cubicBezTo>
                <a:lnTo>
                  <a:pt x="2805410" y="5414864"/>
                </a:lnTo>
                <a:lnTo>
                  <a:pt x="2805410" y="5422305"/>
                </a:lnTo>
                <a:cubicBezTo>
                  <a:pt x="2805410" y="5427266"/>
                  <a:pt x="2802929" y="5429747"/>
                  <a:pt x="2797968" y="5429747"/>
                </a:cubicBezTo>
                <a:cubicBezTo>
                  <a:pt x="2793008" y="5429747"/>
                  <a:pt x="2793008" y="5427266"/>
                  <a:pt x="2797968" y="5422305"/>
                </a:cubicBezTo>
                <a:cubicBezTo>
                  <a:pt x="2797968" y="5422305"/>
                  <a:pt x="2796728" y="5421065"/>
                  <a:pt x="2794248" y="5418584"/>
                </a:cubicBezTo>
                <a:cubicBezTo>
                  <a:pt x="2791767" y="5416104"/>
                  <a:pt x="2788046" y="5414864"/>
                  <a:pt x="2783085" y="5414864"/>
                </a:cubicBezTo>
                <a:cubicBezTo>
                  <a:pt x="2778125" y="5414864"/>
                  <a:pt x="2774404" y="5414864"/>
                  <a:pt x="2771923" y="5414864"/>
                </a:cubicBezTo>
                <a:close/>
                <a:moveTo>
                  <a:pt x="2947727" y="5411143"/>
                </a:moveTo>
                <a:cubicBezTo>
                  <a:pt x="2947107" y="5411143"/>
                  <a:pt x="2946796" y="5412384"/>
                  <a:pt x="2946796" y="5414864"/>
                </a:cubicBezTo>
                <a:lnTo>
                  <a:pt x="2946796" y="5429747"/>
                </a:lnTo>
                <a:cubicBezTo>
                  <a:pt x="2951757" y="5434707"/>
                  <a:pt x="2959199" y="5434707"/>
                  <a:pt x="2969121" y="5429747"/>
                </a:cubicBezTo>
                <a:lnTo>
                  <a:pt x="2969121" y="5422305"/>
                </a:lnTo>
                <a:cubicBezTo>
                  <a:pt x="2959199" y="5422305"/>
                  <a:pt x="2952998" y="5419825"/>
                  <a:pt x="2950517" y="5414864"/>
                </a:cubicBezTo>
                <a:cubicBezTo>
                  <a:pt x="2949277" y="5412384"/>
                  <a:pt x="2948347" y="5411143"/>
                  <a:pt x="2947727" y="5411143"/>
                </a:cubicBezTo>
                <a:close/>
                <a:moveTo>
                  <a:pt x="3043535" y="5407422"/>
                </a:moveTo>
                <a:cubicBezTo>
                  <a:pt x="3043535" y="5412383"/>
                  <a:pt x="3043535" y="5414864"/>
                  <a:pt x="3043535" y="5414864"/>
                </a:cubicBezTo>
                <a:lnTo>
                  <a:pt x="3050976" y="5407422"/>
                </a:lnTo>
                <a:cubicBezTo>
                  <a:pt x="3050976" y="5407422"/>
                  <a:pt x="3048495" y="5407422"/>
                  <a:pt x="3043535" y="5407422"/>
                </a:cubicBezTo>
                <a:close/>
                <a:moveTo>
                  <a:pt x="2847733" y="5405097"/>
                </a:moveTo>
                <a:cubicBezTo>
                  <a:pt x="2839361" y="5404167"/>
                  <a:pt x="2835175" y="5407422"/>
                  <a:pt x="2835175" y="5414864"/>
                </a:cubicBezTo>
                <a:cubicBezTo>
                  <a:pt x="2835175" y="5419825"/>
                  <a:pt x="2842617" y="5419825"/>
                  <a:pt x="2857500" y="5414864"/>
                </a:cubicBezTo>
                <a:lnTo>
                  <a:pt x="2879824" y="5414864"/>
                </a:lnTo>
                <a:lnTo>
                  <a:pt x="2857500" y="5407422"/>
                </a:lnTo>
                <a:cubicBezTo>
                  <a:pt x="2853779" y="5406182"/>
                  <a:pt x="2850523" y="5405407"/>
                  <a:pt x="2847733" y="5405097"/>
                </a:cubicBezTo>
                <a:close/>
                <a:moveTo>
                  <a:pt x="4472285" y="5399981"/>
                </a:moveTo>
                <a:lnTo>
                  <a:pt x="4494609" y="5399981"/>
                </a:lnTo>
                <a:cubicBezTo>
                  <a:pt x="4494609" y="5404942"/>
                  <a:pt x="4494609" y="5409903"/>
                  <a:pt x="4494609" y="5414864"/>
                </a:cubicBezTo>
                <a:lnTo>
                  <a:pt x="4479726" y="5407422"/>
                </a:lnTo>
                <a:cubicBezTo>
                  <a:pt x="4474765" y="5402462"/>
                  <a:pt x="4472285" y="5399981"/>
                  <a:pt x="4472285" y="5399981"/>
                </a:cubicBezTo>
                <a:close/>
                <a:moveTo>
                  <a:pt x="4003476" y="5399981"/>
                </a:moveTo>
                <a:lnTo>
                  <a:pt x="4003476" y="5407422"/>
                </a:lnTo>
                <a:cubicBezTo>
                  <a:pt x="4018359" y="5412383"/>
                  <a:pt x="4025800" y="5409903"/>
                  <a:pt x="4025800" y="5399981"/>
                </a:cubicBezTo>
                <a:cubicBezTo>
                  <a:pt x="4025800" y="5399981"/>
                  <a:pt x="4023320" y="5399981"/>
                  <a:pt x="4018359" y="5399981"/>
                </a:cubicBezTo>
                <a:close/>
                <a:moveTo>
                  <a:pt x="2716113" y="5399981"/>
                </a:moveTo>
                <a:cubicBezTo>
                  <a:pt x="2711152" y="5399981"/>
                  <a:pt x="2707431" y="5401221"/>
                  <a:pt x="2704951" y="5403702"/>
                </a:cubicBezTo>
                <a:cubicBezTo>
                  <a:pt x="2702470" y="5406182"/>
                  <a:pt x="2701230" y="5409903"/>
                  <a:pt x="2701230" y="5414864"/>
                </a:cubicBezTo>
                <a:lnTo>
                  <a:pt x="2701230" y="5422305"/>
                </a:lnTo>
                <a:cubicBezTo>
                  <a:pt x="2696269" y="5417344"/>
                  <a:pt x="2692549" y="5414864"/>
                  <a:pt x="2690068" y="5414864"/>
                </a:cubicBezTo>
                <a:cubicBezTo>
                  <a:pt x="2687587" y="5414864"/>
                  <a:pt x="2686347" y="5417344"/>
                  <a:pt x="2686347" y="5422305"/>
                </a:cubicBezTo>
                <a:cubicBezTo>
                  <a:pt x="2686347" y="5427266"/>
                  <a:pt x="2688828" y="5429747"/>
                  <a:pt x="2693789" y="5429747"/>
                </a:cubicBezTo>
                <a:cubicBezTo>
                  <a:pt x="2708671" y="5434707"/>
                  <a:pt x="2713632" y="5432227"/>
                  <a:pt x="2708671" y="5422305"/>
                </a:cubicBezTo>
                <a:cubicBezTo>
                  <a:pt x="2708671" y="5417344"/>
                  <a:pt x="2711152" y="5412383"/>
                  <a:pt x="2716113" y="5407422"/>
                </a:cubicBezTo>
                <a:close/>
                <a:moveTo>
                  <a:pt x="3780234" y="5392540"/>
                </a:moveTo>
                <a:lnTo>
                  <a:pt x="3780234" y="5399981"/>
                </a:lnTo>
                <a:lnTo>
                  <a:pt x="3802558" y="5392540"/>
                </a:lnTo>
                <a:lnTo>
                  <a:pt x="3801163" y="5392540"/>
                </a:lnTo>
                <a:cubicBezTo>
                  <a:pt x="3799613" y="5392540"/>
                  <a:pt x="3797597" y="5392540"/>
                  <a:pt x="3795117" y="5392540"/>
                </a:cubicBezTo>
                <a:cubicBezTo>
                  <a:pt x="3795117" y="5392540"/>
                  <a:pt x="3792636" y="5392540"/>
                  <a:pt x="3787675" y="5392540"/>
                </a:cubicBezTo>
                <a:cubicBezTo>
                  <a:pt x="3782714" y="5392540"/>
                  <a:pt x="3780234" y="5392540"/>
                  <a:pt x="3780234" y="5392540"/>
                </a:cubicBezTo>
                <a:close/>
                <a:moveTo>
                  <a:pt x="2939355" y="5392540"/>
                </a:moveTo>
                <a:lnTo>
                  <a:pt x="2939355" y="5399981"/>
                </a:lnTo>
                <a:lnTo>
                  <a:pt x="2946796" y="5392540"/>
                </a:lnTo>
                <a:cubicBezTo>
                  <a:pt x="2946796" y="5392540"/>
                  <a:pt x="2944316" y="5392540"/>
                  <a:pt x="2939355" y="5392540"/>
                </a:cubicBezTo>
                <a:close/>
                <a:moveTo>
                  <a:pt x="2693789" y="5392540"/>
                </a:moveTo>
                <a:cubicBezTo>
                  <a:pt x="2688828" y="5392540"/>
                  <a:pt x="2686347" y="5393780"/>
                  <a:pt x="2686347" y="5396260"/>
                </a:cubicBezTo>
                <a:cubicBezTo>
                  <a:pt x="2686347" y="5398741"/>
                  <a:pt x="2687587" y="5399981"/>
                  <a:pt x="2690068" y="5399981"/>
                </a:cubicBezTo>
                <a:cubicBezTo>
                  <a:pt x="2692549" y="5399981"/>
                  <a:pt x="2695029" y="5398741"/>
                  <a:pt x="2697509" y="5396260"/>
                </a:cubicBezTo>
                <a:cubicBezTo>
                  <a:pt x="2699990" y="5393780"/>
                  <a:pt x="2698749" y="5392540"/>
                  <a:pt x="2693789" y="5392540"/>
                </a:cubicBezTo>
                <a:close/>
                <a:moveTo>
                  <a:pt x="3019350" y="5388819"/>
                </a:moveTo>
                <a:cubicBezTo>
                  <a:pt x="3015630" y="5388819"/>
                  <a:pt x="3011289" y="5390059"/>
                  <a:pt x="3006328" y="5392540"/>
                </a:cubicBezTo>
                <a:lnTo>
                  <a:pt x="3013769" y="5392540"/>
                </a:lnTo>
                <a:lnTo>
                  <a:pt x="3028652" y="5392540"/>
                </a:lnTo>
                <a:cubicBezTo>
                  <a:pt x="3026171" y="5390059"/>
                  <a:pt x="3023071" y="5388819"/>
                  <a:pt x="3019350" y="5388819"/>
                </a:cubicBezTo>
                <a:close/>
                <a:moveTo>
                  <a:pt x="4193232" y="5385098"/>
                </a:moveTo>
                <a:cubicBezTo>
                  <a:pt x="4195712" y="5385098"/>
                  <a:pt x="4195712" y="5387579"/>
                  <a:pt x="4193232" y="5392540"/>
                </a:cubicBezTo>
                <a:cubicBezTo>
                  <a:pt x="4190752" y="5397500"/>
                  <a:pt x="4189511" y="5399981"/>
                  <a:pt x="4189511" y="5399981"/>
                </a:cubicBezTo>
                <a:cubicBezTo>
                  <a:pt x="4189511" y="5399981"/>
                  <a:pt x="4189511" y="5397500"/>
                  <a:pt x="4189511" y="5392540"/>
                </a:cubicBezTo>
                <a:cubicBezTo>
                  <a:pt x="4189511" y="5387579"/>
                  <a:pt x="4190752" y="5385098"/>
                  <a:pt x="4193232" y="5385098"/>
                </a:cubicBezTo>
                <a:close/>
                <a:moveTo>
                  <a:pt x="3385839" y="5385098"/>
                </a:moveTo>
                <a:cubicBezTo>
                  <a:pt x="3380878" y="5390059"/>
                  <a:pt x="3380878" y="5395020"/>
                  <a:pt x="3385839" y="5399981"/>
                </a:cubicBezTo>
                <a:lnTo>
                  <a:pt x="3423046" y="5399981"/>
                </a:lnTo>
                <a:cubicBezTo>
                  <a:pt x="3418085" y="5399981"/>
                  <a:pt x="3413125" y="5397500"/>
                  <a:pt x="3408164" y="5392540"/>
                </a:cubicBezTo>
                <a:cubicBezTo>
                  <a:pt x="3403203" y="5387579"/>
                  <a:pt x="3399482" y="5385098"/>
                  <a:pt x="3397001" y="5385098"/>
                </a:cubicBezTo>
                <a:cubicBezTo>
                  <a:pt x="3394521" y="5385098"/>
                  <a:pt x="3390800" y="5385098"/>
                  <a:pt x="3385839" y="5385098"/>
                </a:cubicBezTo>
                <a:close/>
                <a:moveTo>
                  <a:pt x="2239863" y="5385098"/>
                </a:moveTo>
                <a:lnTo>
                  <a:pt x="2269628" y="5392540"/>
                </a:lnTo>
                <a:lnTo>
                  <a:pt x="2269628" y="5399981"/>
                </a:lnTo>
                <a:cubicBezTo>
                  <a:pt x="2269628" y="5399981"/>
                  <a:pt x="2264668" y="5398741"/>
                  <a:pt x="2254746" y="5396260"/>
                </a:cubicBezTo>
                <a:cubicBezTo>
                  <a:pt x="2244824" y="5393780"/>
                  <a:pt x="2239863" y="5390059"/>
                  <a:pt x="2239863" y="5385098"/>
                </a:cubicBezTo>
                <a:close/>
                <a:moveTo>
                  <a:pt x="3257475" y="5380215"/>
                </a:moveTo>
                <a:cubicBezTo>
                  <a:pt x="3254995" y="5380370"/>
                  <a:pt x="3253134" y="5380757"/>
                  <a:pt x="3251894" y="5381377"/>
                </a:cubicBezTo>
                <a:cubicBezTo>
                  <a:pt x="3246933" y="5383858"/>
                  <a:pt x="3241972" y="5387579"/>
                  <a:pt x="3237011" y="5392540"/>
                </a:cubicBezTo>
                <a:cubicBezTo>
                  <a:pt x="3232050" y="5397500"/>
                  <a:pt x="3232050" y="5399981"/>
                  <a:pt x="3237011" y="5399981"/>
                </a:cubicBezTo>
                <a:lnTo>
                  <a:pt x="3251894" y="5399981"/>
                </a:lnTo>
                <a:lnTo>
                  <a:pt x="3244453" y="5407422"/>
                </a:lnTo>
                <a:cubicBezTo>
                  <a:pt x="3234531" y="5407422"/>
                  <a:pt x="3229570" y="5409903"/>
                  <a:pt x="3229570" y="5414864"/>
                </a:cubicBezTo>
                <a:cubicBezTo>
                  <a:pt x="3229570" y="5419825"/>
                  <a:pt x="3232050" y="5421065"/>
                  <a:pt x="3237011" y="5418584"/>
                </a:cubicBezTo>
                <a:cubicBezTo>
                  <a:pt x="3241972" y="5416104"/>
                  <a:pt x="3246933" y="5414864"/>
                  <a:pt x="3251894" y="5414864"/>
                </a:cubicBezTo>
                <a:cubicBezTo>
                  <a:pt x="3251894" y="5419825"/>
                  <a:pt x="3253134" y="5422305"/>
                  <a:pt x="3255615" y="5422305"/>
                </a:cubicBezTo>
                <a:cubicBezTo>
                  <a:pt x="3258095" y="5422305"/>
                  <a:pt x="3261816" y="5419825"/>
                  <a:pt x="3266777" y="5414864"/>
                </a:cubicBezTo>
                <a:cubicBezTo>
                  <a:pt x="3276699" y="5414864"/>
                  <a:pt x="3284140" y="5414864"/>
                  <a:pt x="3289101" y="5414864"/>
                </a:cubicBezTo>
                <a:cubicBezTo>
                  <a:pt x="3294062" y="5414864"/>
                  <a:pt x="3296542" y="5412383"/>
                  <a:pt x="3296542" y="5407422"/>
                </a:cubicBezTo>
                <a:cubicBezTo>
                  <a:pt x="3296542" y="5402462"/>
                  <a:pt x="3296542" y="5399981"/>
                  <a:pt x="3296542" y="5399981"/>
                </a:cubicBezTo>
                <a:lnTo>
                  <a:pt x="3296542" y="5385098"/>
                </a:lnTo>
                <a:cubicBezTo>
                  <a:pt x="3277939" y="5381377"/>
                  <a:pt x="3264917" y="5379750"/>
                  <a:pt x="3257475" y="5380215"/>
                </a:cubicBezTo>
                <a:close/>
                <a:moveTo>
                  <a:pt x="2187075" y="5380215"/>
                </a:moveTo>
                <a:cubicBezTo>
                  <a:pt x="2188161" y="5380370"/>
                  <a:pt x="2189633" y="5380757"/>
                  <a:pt x="2191494" y="5381377"/>
                </a:cubicBezTo>
                <a:cubicBezTo>
                  <a:pt x="2198935" y="5383858"/>
                  <a:pt x="2202656" y="5385098"/>
                  <a:pt x="2202656" y="5385098"/>
                </a:cubicBezTo>
                <a:lnTo>
                  <a:pt x="2187773" y="5385098"/>
                </a:lnTo>
                <a:cubicBezTo>
                  <a:pt x="2184053" y="5381377"/>
                  <a:pt x="2183820" y="5379750"/>
                  <a:pt x="2187075" y="5380215"/>
                </a:cubicBezTo>
                <a:close/>
                <a:moveTo>
                  <a:pt x="4933652" y="5377657"/>
                </a:moveTo>
                <a:lnTo>
                  <a:pt x="4948535" y="5385098"/>
                </a:lnTo>
                <a:cubicBezTo>
                  <a:pt x="4948535" y="5390059"/>
                  <a:pt x="4951015" y="5393780"/>
                  <a:pt x="4955976" y="5396260"/>
                </a:cubicBezTo>
                <a:cubicBezTo>
                  <a:pt x="4960937" y="5398741"/>
                  <a:pt x="4960937" y="5399981"/>
                  <a:pt x="4955976" y="5399981"/>
                </a:cubicBezTo>
                <a:cubicBezTo>
                  <a:pt x="4955976" y="5399981"/>
                  <a:pt x="4954735" y="5399981"/>
                  <a:pt x="4952255" y="5399981"/>
                </a:cubicBezTo>
                <a:cubicBezTo>
                  <a:pt x="4949775" y="5399981"/>
                  <a:pt x="4946054" y="5397500"/>
                  <a:pt x="4941093" y="5392540"/>
                </a:cubicBezTo>
                <a:cubicBezTo>
                  <a:pt x="4936132" y="5387579"/>
                  <a:pt x="4933652" y="5382617"/>
                  <a:pt x="4933652" y="5377657"/>
                </a:cubicBezTo>
                <a:close/>
                <a:moveTo>
                  <a:pt x="4531816" y="5377657"/>
                </a:moveTo>
                <a:cubicBezTo>
                  <a:pt x="4536777" y="5377657"/>
                  <a:pt x="4539257" y="5377657"/>
                  <a:pt x="4539257" y="5377657"/>
                </a:cubicBezTo>
                <a:lnTo>
                  <a:pt x="4546699" y="5377657"/>
                </a:lnTo>
                <a:cubicBezTo>
                  <a:pt x="4546699" y="5382617"/>
                  <a:pt x="4544218" y="5385098"/>
                  <a:pt x="4539257" y="5385098"/>
                </a:cubicBezTo>
                <a:cubicBezTo>
                  <a:pt x="4534296" y="5385098"/>
                  <a:pt x="4531816" y="5382617"/>
                  <a:pt x="4531816" y="5377657"/>
                </a:cubicBezTo>
                <a:close/>
                <a:moveTo>
                  <a:pt x="4472285" y="5377657"/>
                </a:moveTo>
                <a:cubicBezTo>
                  <a:pt x="4477246" y="5377657"/>
                  <a:pt x="4479726" y="5377657"/>
                  <a:pt x="4479726" y="5377657"/>
                </a:cubicBezTo>
                <a:cubicBezTo>
                  <a:pt x="4479726" y="5382617"/>
                  <a:pt x="4478485" y="5385098"/>
                  <a:pt x="4476005" y="5385098"/>
                </a:cubicBezTo>
                <a:cubicBezTo>
                  <a:pt x="4473525" y="5385098"/>
                  <a:pt x="4472285" y="5382617"/>
                  <a:pt x="4472285" y="5377657"/>
                </a:cubicBezTo>
                <a:close/>
                <a:moveTo>
                  <a:pt x="4048125" y="5377657"/>
                </a:moveTo>
                <a:cubicBezTo>
                  <a:pt x="4043164" y="5377657"/>
                  <a:pt x="4040683" y="5380137"/>
                  <a:pt x="4040683" y="5385098"/>
                </a:cubicBezTo>
                <a:lnTo>
                  <a:pt x="4048125" y="5385098"/>
                </a:lnTo>
                <a:cubicBezTo>
                  <a:pt x="4053086" y="5385098"/>
                  <a:pt x="4055566" y="5385098"/>
                  <a:pt x="4055566" y="5385098"/>
                </a:cubicBezTo>
                <a:cubicBezTo>
                  <a:pt x="4055566" y="5380137"/>
                  <a:pt x="4053086" y="5377657"/>
                  <a:pt x="4048125" y="5377657"/>
                </a:cubicBezTo>
                <a:close/>
                <a:moveTo>
                  <a:pt x="3765351" y="5377657"/>
                </a:moveTo>
                <a:lnTo>
                  <a:pt x="3757910" y="5392540"/>
                </a:lnTo>
                <a:cubicBezTo>
                  <a:pt x="3767832" y="5392540"/>
                  <a:pt x="3772793" y="5390059"/>
                  <a:pt x="3772793" y="5385098"/>
                </a:cubicBezTo>
                <a:cubicBezTo>
                  <a:pt x="3772793" y="5385098"/>
                  <a:pt x="3771552" y="5383858"/>
                  <a:pt x="3769072" y="5381377"/>
                </a:cubicBezTo>
                <a:cubicBezTo>
                  <a:pt x="3766592" y="5378897"/>
                  <a:pt x="3765351" y="5377657"/>
                  <a:pt x="3765351" y="5377657"/>
                </a:cubicBezTo>
                <a:close/>
                <a:moveTo>
                  <a:pt x="3415605" y="5377657"/>
                </a:moveTo>
                <a:cubicBezTo>
                  <a:pt x="3415605" y="5382617"/>
                  <a:pt x="3415605" y="5385098"/>
                  <a:pt x="3415605" y="5385098"/>
                </a:cubicBezTo>
                <a:cubicBezTo>
                  <a:pt x="3415605" y="5385098"/>
                  <a:pt x="3418085" y="5385098"/>
                  <a:pt x="3423046" y="5385098"/>
                </a:cubicBezTo>
                <a:lnTo>
                  <a:pt x="3430488" y="5377657"/>
                </a:lnTo>
                <a:close/>
                <a:moveTo>
                  <a:pt x="3147714" y="5377657"/>
                </a:moveTo>
                <a:lnTo>
                  <a:pt x="3132832" y="5399981"/>
                </a:lnTo>
                <a:cubicBezTo>
                  <a:pt x="3132832" y="5399981"/>
                  <a:pt x="3132832" y="5397500"/>
                  <a:pt x="3132832" y="5392540"/>
                </a:cubicBezTo>
                <a:cubicBezTo>
                  <a:pt x="3132832" y="5387579"/>
                  <a:pt x="3134072" y="5383858"/>
                  <a:pt x="3136552" y="5381377"/>
                </a:cubicBezTo>
                <a:cubicBezTo>
                  <a:pt x="3139033" y="5378897"/>
                  <a:pt x="3142754" y="5377657"/>
                  <a:pt x="3147714" y="5377657"/>
                </a:cubicBezTo>
                <a:close/>
                <a:moveTo>
                  <a:pt x="2797968" y="5377657"/>
                </a:moveTo>
                <a:lnTo>
                  <a:pt x="2775644" y="5385098"/>
                </a:lnTo>
                <a:lnTo>
                  <a:pt x="2753320" y="5399981"/>
                </a:lnTo>
                <a:cubicBezTo>
                  <a:pt x="2738437" y="5399981"/>
                  <a:pt x="2730996" y="5402462"/>
                  <a:pt x="2730996" y="5407422"/>
                </a:cubicBezTo>
                <a:cubicBezTo>
                  <a:pt x="2730996" y="5412383"/>
                  <a:pt x="2735956" y="5412383"/>
                  <a:pt x="2745878" y="5407422"/>
                </a:cubicBezTo>
                <a:cubicBezTo>
                  <a:pt x="2750839" y="5407422"/>
                  <a:pt x="2754560" y="5406182"/>
                  <a:pt x="2757041" y="5403702"/>
                </a:cubicBezTo>
                <a:cubicBezTo>
                  <a:pt x="2759521" y="5401221"/>
                  <a:pt x="2762001" y="5399981"/>
                  <a:pt x="2764482" y="5399981"/>
                </a:cubicBezTo>
                <a:cubicBezTo>
                  <a:pt x="2766963" y="5399981"/>
                  <a:pt x="2769443" y="5399981"/>
                  <a:pt x="2771923" y="5399981"/>
                </a:cubicBezTo>
                <a:cubicBezTo>
                  <a:pt x="2774404" y="5399981"/>
                  <a:pt x="2778125" y="5399981"/>
                  <a:pt x="2783085" y="5399981"/>
                </a:cubicBezTo>
                <a:lnTo>
                  <a:pt x="2797968" y="5399981"/>
                </a:lnTo>
                <a:lnTo>
                  <a:pt x="2797968" y="5385098"/>
                </a:lnTo>
                <a:cubicBezTo>
                  <a:pt x="2802929" y="5390059"/>
                  <a:pt x="2807890" y="5390059"/>
                  <a:pt x="2812851" y="5385098"/>
                </a:cubicBezTo>
                <a:close/>
                <a:moveTo>
                  <a:pt x="2738437" y="5377657"/>
                </a:moveTo>
                <a:cubicBezTo>
                  <a:pt x="2733476" y="5377657"/>
                  <a:pt x="2729756" y="5378897"/>
                  <a:pt x="2727275" y="5381377"/>
                </a:cubicBezTo>
                <a:cubicBezTo>
                  <a:pt x="2724794" y="5383858"/>
                  <a:pt x="2723554" y="5385098"/>
                  <a:pt x="2723554" y="5385098"/>
                </a:cubicBezTo>
                <a:cubicBezTo>
                  <a:pt x="2723554" y="5385098"/>
                  <a:pt x="2733476" y="5385098"/>
                  <a:pt x="2753320" y="5385098"/>
                </a:cubicBezTo>
                <a:close/>
                <a:moveTo>
                  <a:pt x="2708671" y="5377657"/>
                </a:moveTo>
                <a:lnTo>
                  <a:pt x="2701230" y="5385098"/>
                </a:lnTo>
                <a:cubicBezTo>
                  <a:pt x="2706191" y="5390059"/>
                  <a:pt x="2709911" y="5391299"/>
                  <a:pt x="2712392" y="5388819"/>
                </a:cubicBezTo>
                <a:cubicBezTo>
                  <a:pt x="2714873" y="5386338"/>
                  <a:pt x="2713632" y="5382617"/>
                  <a:pt x="2708671" y="5377657"/>
                </a:cubicBezTo>
                <a:close/>
                <a:moveTo>
                  <a:pt x="2678906" y="5377657"/>
                </a:moveTo>
                <a:cubicBezTo>
                  <a:pt x="2673945" y="5377657"/>
                  <a:pt x="2672704" y="5378897"/>
                  <a:pt x="2675185" y="5381377"/>
                </a:cubicBezTo>
                <a:cubicBezTo>
                  <a:pt x="2677666" y="5383858"/>
                  <a:pt x="2681386" y="5385098"/>
                  <a:pt x="2686347" y="5385098"/>
                </a:cubicBezTo>
                <a:close/>
                <a:moveTo>
                  <a:pt x="4009987" y="5373006"/>
                </a:moveTo>
                <a:cubicBezTo>
                  <a:pt x="4008127" y="5373626"/>
                  <a:pt x="4005957" y="5375177"/>
                  <a:pt x="4003476" y="5377657"/>
                </a:cubicBezTo>
                <a:cubicBezTo>
                  <a:pt x="3998515" y="5377657"/>
                  <a:pt x="3996035" y="5377657"/>
                  <a:pt x="3996035" y="5377657"/>
                </a:cubicBezTo>
                <a:cubicBezTo>
                  <a:pt x="3996035" y="5377657"/>
                  <a:pt x="3996035" y="5380137"/>
                  <a:pt x="3996035" y="5385098"/>
                </a:cubicBezTo>
                <a:cubicBezTo>
                  <a:pt x="4005957" y="5390059"/>
                  <a:pt x="4013398" y="5387579"/>
                  <a:pt x="4018359" y="5377657"/>
                </a:cubicBezTo>
                <a:cubicBezTo>
                  <a:pt x="4018359" y="5377657"/>
                  <a:pt x="4017119" y="5376417"/>
                  <a:pt x="4014638" y="5373936"/>
                </a:cubicBezTo>
                <a:cubicBezTo>
                  <a:pt x="4013398" y="5372696"/>
                  <a:pt x="4011848" y="5372386"/>
                  <a:pt x="4009987" y="5373006"/>
                </a:cubicBezTo>
                <a:close/>
                <a:moveTo>
                  <a:pt x="4152304" y="5370215"/>
                </a:moveTo>
                <a:cubicBezTo>
                  <a:pt x="4157265" y="5370215"/>
                  <a:pt x="4160986" y="5371455"/>
                  <a:pt x="4163466" y="5373936"/>
                </a:cubicBezTo>
                <a:cubicBezTo>
                  <a:pt x="4165947" y="5376417"/>
                  <a:pt x="4167187" y="5377657"/>
                  <a:pt x="4167187" y="5377657"/>
                </a:cubicBezTo>
                <a:lnTo>
                  <a:pt x="4167187" y="5385098"/>
                </a:lnTo>
                <a:cubicBezTo>
                  <a:pt x="4162226" y="5385098"/>
                  <a:pt x="4157265" y="5382617"/>
                  <a:pt x="4152304" y="5377657"/>
                </a:cubicBezTo>
                <a:close/>
                <a:moveTo>
                  <a:pt x="3147714" y="5370215"/>
                </a:moveTo>
                <a:lnTo>
                  <a:pt x="3117949" y="5385098"/>
                </a:lnTo>
                <a:cubicBezTo>
                  <a:pt x="3117949" y="5390059"/>
                  <a:pt x="3116709" y="5392540"/>
                  <a:pt x="3114228" y="5392540"/>
                </a:cubicBezTo>
                <a:cubicBezTo>
                  <a:pt x="3111747" y="5392540"/>
                  <a:pt x="3109267" y="5392540"/>
                  <a:pt x="3106787" y="5392540"/>
                </a:cubicBezTo>
                <a:cubicBezTo>
                  <a:pt x="3104306" y="5392540"/>
                  <a:pt x="3101826" y="5393780"/>
                  <a:pt x="3099345" y="5396260"/>
                </a:cubicBezTo>
                <a:cubicBezTo>
                  <a:pt x="3096865" y="5398741"/>
                  <a:pt x="3096865" y="5399981"/>
                  <a:pt x="3099345" y="5399981"/>
                </a:cubicBezTo>
                <a:cubicBezTo>
                  <a:pt x="3101826" y="5399981"/>
                  <a:pt x="3101826" y="5401221"/>
                  <a:pt x="3099345" y="5403702"/>
                </a:cubicBezTo>
                <a:cubicBezTo>
                  <a:pt x="3096865" y="5406182"/>
                  <a:pt x="3095625" y="5409903"/>
                  <a:pt x="3095625" y="5414864"/>
                </a:cubicBezTo>
                <a:lnTo>
                  <a:pt x="3103066" y="5422305"/>
                </a:lnTo>
                <a:cubicBezTo>
                  <a:pt x="3112988" y="5417344"/>
                  <a:pt x="3122909" y="5417344"/>
                  <a:pt x="3132832" y="5422305"/>
                </a:cubicBezTo>
                <a:lnTo>
                  <a:pt x="3162597" y="5429747"/>
                </a:lnTo>
                <a:cubicBezTo>
                  <a:pt x="3167558" y="5429747"/>
                  <a:pt x="3170039" y="5432227"/>
                  <a:pt x="3170039" y="5437188"/>
                </a:cubicBezTo>
                <a:cubicBezTo>
                  <a:pt x="3170039" y="5437188"/>
                  <a:pt x="3175000" y="5437188"/>
                  <a:pt x="3184921" y="5437188"/>
                </a:cubicBezTo>
                <a:cubicBezTo>
                  <a:pt x="3184921" y="5437188"/>
                  <a:pt x="3187402" y="5438429"/>
                  <a:pt x="3192363" y="5440909"/>
                </a:cubicBezTo>
                <a:cubicBezTo>
                  <a:pt x="3197324" y="5443389"/>
                  <a:pt x="3202285" y="5444629"/>
                  <a:pt x="3207246" y="5444629"/>
                </a:cubicBezTo>
                <a:lnTo>
                  <a:pt x="3214687" y="5437188"/>
                </a:lnTo>
                <a:cubicBezTo>
                  <a:pt x="3219648" y="5437188"/>
                  <a:pt x="3227089" y="5437188"/>
                  <a:pt x="3237011" y="5437188"/>
                </a:cubicBezTo>
                <a:lnTo>
                  <a:pt x="3244453" y="5444629"/>
                </a:lnTo>
                <a:cubicBezTo>
                  <a:pt x="3244453" y="5444629"/>
                  <a:pt x="3243212" y="5447110"/>
                  <a:pt x="3240732" y="5452071"/>
                </a:cubicBezTo>
                <a:cubicBezTo>
                  <a:pt x="3238252" y="5457032"/>
                  <a:pt x="3237011" y="5461993"/>
                  <a:pt x="3237011" y="5466954"/>
                </a:cubicBezTo>
                <a:cubicBezTo>
                  <a:pt x="3237011" y="5471914"/>
                  <a:pt x="3238252" y="5475635"/>
                  <a:pt x="3240732" y="5478116"/>
                </a:cubicBezTo>
                <a:cubicBezTo>
                  <a:pt x="3243212" y="5480596"/>
                  <a:pt x="3249414" y="5481836"/>
                  <a:pt x="3259335" y="5481836"/>
                </a:cubicBezTo>
                <a:cubicBezTo>
                  <a:pt x="3274218" y="5476876"/>
                  <a:pt x="3284140" y="5474395"/>
                  <a:pt x="3289101" y="5474395"/>
                </a:cubicBezTo>
                <a:lnTo>
                  <a:pt x="3289101" y="5459512"/>
                </a:lnTo>
                <a:cubicBezTo>
                  <a:pt x="3294062" y="5454551"/>
                  <a:pt x="3296542" y="5452071"/>
                  <a:pt x="3296542" y="5452071"/>
                </a:cubicBezTo>
                <a:cubicBezTo>
                  <a:pt x="3296542" y="5452071"/>
                  <a:pt x="3299023" y="5454551"/>
                  <a:pt x="3303984" y="5459512"/>
                </a:cubicBezTo>
                <a:cubicBezTo>
                  <a:pt x="3308945" y="5464473"/>
                  <a:pt x="3311425" y="5471914"/>
                  <a:pt x="3311425" y="5481836"/>
                </a:cubicBezTo>
                <a:cubicBezTo>
                  <a:pt x="3316386" y="5491758"/>
                  <a:pt x="3323828" y="5496719"/>
                  <a:pt x="3333750" y="5496719"/>
                </a:cubicBezTo>
                <a:cubicBezTo>
                  <a:pt x="3343671" y="5491758"/>
                  <a:pt x="3353593" y="5489278"/>
                  <a:pt x="3363515" y="5489278"/>
                </a:cubicBezTo>
                <a:lnTo>
                  <a:pt x="3370957" y="5489278"/>
                </a:lnTo>
                <a:cubicBezTo>
                  <a:pt x="3370957" y="5489278"/>
                  <a:pt x="3372197" y="5486797"/>
                  <a:pt x="3374677" y="5481836"/>
                </a:cubicBezTo>
                <a:cubicBezTo>
                  <a:pt x="3377158" y="5476876"/>
                  <a:pt x="3380878" y="5474395"/>
                  <a:pt x="3385839" y="5474395"/>
                </a:cubicBezTo>
                <a:cubicBezTo>
                  <a:pt x="3390800" y="5469434"/>
                  <a:pt x="3393281" y="5465714"/>
                  <a:pt x="3393281" y="5463233"/>
                </a:cubicBezTo>
                <a:cubicBezTo>
                  <a:pt x="3393281" y="5460752"/>
                  <a:pt x="3390800" y="5457032"/>
                  <a:pt x="3385839" y="5452071"/>
                </a:cubicBezTo>
                <a:lnTo>
                  <a:pt x="3393281" y="5444629"/>
                </a:lnTo>
                <a:cubicBezTo>
                  <a:pt x="3398242" y="5449590"/>
                  <a:pt x="3401963" y="5452071"/>
                  <a:pt x="3404443" y="5452071"/>
                </a:cubicBezTo>
                <a:cubicBezTo>
                  <a:pt x="3406923" y="5452071"/>
                  <a:pt x="3408164" y="5452071"/>
                  <a:pt x="3408164" y="5452071"/>
                </a:cubicBezTo>
                <a:lnTo>
                  <a:pt x="3400722" y="5437188"/>
                </a:lnTo>
                <a:cubicBezTo>
                  <a:pt x="3395761" y="5427266"/>
                  <a:pt x="3390800" y="5424786"/>
                  <a:pt x="3385839" y="5429747"/>
                </a:cubicBezTo>
                <a:lnTo>
                  <a:pt x="3378398" y="5422305"/>
                </a:lnTo>
                <a:lnTo>
                  <a:pt x="3363515" y="5422305"/>
                </a:lnTo>
                <a:cubicBezTo>
                  <a:pt x="3348632" y="5427266"/>
                  <a:pt x="3341191" y="5429747"/>
                  <a:pt x="3341191" y="5429747"/>
                </a:cubicBezTo>
                <a:cubicBezTo>
                  <a:pt x="3341191" y="5434707"/>
                  <a:pt x="3343671" y="5437188"/>
                  <a:pt x="3348632" y="5437188"/>
                </a:cubicBezTo>
                <a:lnTo>
                  <a:pt x="3311425" y="5437188"/>
                </a:lnTo>
                <a:cubicBezTo>
                  <a:pt x="3311425" y="5432227"/>
                  <a:pt x="3289101" y="5429747"/>
                  <a:pt x="3244453" y="5429747"/>
                </a:cubicBezTo>
                <a:cubicBezTo>
                  <a:pt x="3214687" y="5429747"/>
                  <a:pt x="3194843" y="5428506"/>
                  <a:pt x="3184921" y="5426026"/>
                </a:cubicBezTo>
                <a:cubicBezTo>
                  <a:pt x="3175000" y="5423545"/>
                  <a:pt x="3170039" y="5422305"/>
                  <a:pt x="3170039" y="5422305"/>
                </a:cubicBezTo>
                <a:cubicBezTo>
                  <a:pt x="3155156" y="5407422"/>
                  <a:pt x="3152675" y="5399981"/>
                  <a:pt x="3162597" y="5399981"/>
                </a:cubicBezTo>
                <a:lnTo>
                  <a:pt x="3162597" y="5385098"/>
                </a:lnTo>
                <a:cubicBezTo>
                  <a:pt x="3157636" y="5385098"/>
                  <a:pt x="3155156" y="5382617"/>
                  <a:pt x="3155156" y="5377657"/>
                </a:cubicBezTo>
                <a:close/>
                <a:moveTo>
                  <a:pt x="2597050" y="5370215"/>
                </a:moveTo>
                <a:cubicBezTo>
                  <a:pt x="2597050" y="5370215"/>
                  <a:pt x="2594570" y="5372696"/>
                  <a:pt x="2589609" y="5377657"/>
                </a:cubicBezTo>
                <a:cubicBezTo>
                  <a:pt x="2589609" y="5382617"/>
                  <a:pt x="2588369" y="5386338"/>
                  <a:pt x="2585888" y="5388819"/>
                </a:cubicBezTo>
                <a:cubicBezTo>
                  <a:pt x="2583408" y="5391299"/>
                  <a:pt x="2582167" y="5392540"/>
                  <a:pt x="2582167" y="5392540"/>
                </a:cubicBezTo>
                <a:cubicBezTo>
                  <a:pt x="2577207" y="5397500"/>
                  <a:pt x="2577207" y="5402462"/>
                  <a:pt x="2582167" y="5407422"/>
                </a:cubicBezTo>
                <a:cubicBezTo>
                  <a:pt x="2587128" y="5412383"/>
                  <a:pt x="2595810" y="5414864"/>
                  <a:pt x="2608212" y="5414864"/>
                </a:cubicBezTo>
                <a:cubicBezTo>
                  <a:pt x="2620615" y="5414864"/>
                  <a:pt x="2629297" y="5417344"/>
                  <a:pt x="2634257" y="5422305"/>
                </a:cubicBezTo>
                <a:cubicBezTo>
                  <a:pt x="2639218" y="5432227"/>
                  <a:pt x="2644179" y="5432227"/>
                  <a:pt x="2649140" y="5422305"/>
                </a:cubicBezTo>
                <a:cubicBezTo>
                  <a:pt x="2649140" y="5422305"/>
                  <a:pt x="2649140" y="5419825"/>
                  <a:pt x="2649140" y="5414864"/>
                </a:cubicBezTo>
                <a:lnTo>
                  <a:pt x="2649140" y="5399981"/>
                </a:lnTo>
                <a:cubicBezTo>
                  <a:pt x="2654101" y="5399981"/>
                  <a:pt x="2657822" y="5401221"/>
                  <a:pt x="2660302" y="5403702"/>
                </a:cubicBezTo>
                <a:cubicBezTo>
                  <a:pt x="2662783" y="5406182"/>
                  <a:pt x="2666504" y="5407422"/>
                  <a:pt x="2671464" y="5407422"/>
                </a:cubicBezTo>
                <a:lnTo>
                  <a:pt x="2656582" y="5385098"/>
                </a:lnTo>
                <a:cubicBezTo>
                  <a:pt x="2641699" y="5380137"/>
                  <a:pt x="2634257" y="5377657"/>
                  <a:pt x="2634257" y="5377657"/>
                </a:cubicBezTo>
                <a:lnTo>
                  <a:pt x="2626816" y="5377657"/>
                </a:lnTo>
                <a:cubicBezTo>
                  <a:pt x="2621855" y="5377657"/>
                  <a:pt x="2619375" y="5378897"/>
                  <a:pt x="2619375" y="5381377"/>
                </a:cubicBezTo>
                <a:cubicBezTo>
                  <a:pt x="2619375" y="5383858"/>
                  <a:pt x="2620615" y="5386338"/>
                  <a:pt x="2623095" y="5388819"/>
                </a:cubicBezTo>
                <a:cubicBezTo>
                  <a:pt x="2625576" y="5391299"/>
                  <a:pt x="2626816" y="5393780"/>
                  <a:pt x="2626816" y="5396260"/>
                </a:cubicBezTo>
                <a:cubicBezTo>
                  <a:pt x="2626816" y="5398741"/>
                  <a:pt x="2625576" y="5399981"/>
                  <a:pt x="2623095" y="5399981"/>
                </a:cubicBezTo>
                <a:cubicBezTo>
                  <a:pt x="2620615" y="5399981"/>
                  <a:pt x="2618134" y="5399981"/>
                  <a:pt x="2615654" y="5399981"/>
                </a:cubicBezTo>
                <a:cubicBezTo>
                  <a:pt x="2613173" y="5399981"/>
                  <a:pt x="2609452" y="5399981"/>
                  <a:pt x="2604492" y="5399981"/>
                </a:cubicBezTo>
                <a:cubicBezTo>
                  <a:pt x="2604492" y="5399981"/>
                  <a:pt x="2603252" y="5396260"/>
                  <a:pt x="2600771" y="5388819"/>
                </a:cubicBezTo>
                <a:cubicBezTo>
                  <a:pt x="2598290" y="5381377"/>
                  <a:pt x="2599531" y="5375176"/>
                  <a:pt x="2604492" y="5370215"/>
                </a:cubicBezTo>
                <a:close/>
                <a:moveTo>
                  <a:pt x="2522636" y="5370215"/>
                </a:moveTo>
                <a:lnTo>
                  <a:pt x="2515195" y="5377657"/>
                </a:lnTo>
                <a:cubicBezTo>
                  <a:pt x="2525117" y="5382617"/>
                  <a:pt x="2532558" y="5385098"/>
                  <a:pt x="2537519" y="5385098"/>
                </a:cubicBezTo>
                <a:close/>
                <a:moveTo>
                  <a:pt x="2477988" y="5370215"/>
                </a:moveTo>
                <a:cubicBezTo>
                  <a:pt x="2477988" y="5375176"/>
                  <a:pt x="2480468" y="5377657"/>
                  <a:pt x="2485429" y="5377657"/>
                </a:cubicBezTo>
                <a:lnTo>
                  <a:pt x="2492871" y="5370215"/>
                </a:lnTo>
                <a:cubicBezTo>
                  <a:pt x="2492871" y="5370215"/>
                  <a:pt x="2490390" y="5370215"/>
                  <a:pt x="2485429" y="5370215"/>
                </a:cubicBezTo>
                <a:cubicBezTo>
                  <a:pt x="2480468" y="5370215"/>
                  <a:pt x="2477988" y="5370215"/>
                  <a:pt x="2477988" y="5370215"/>
                </a:cubicBezTo>
                <a:close/>
                <a:moveTo>
                  <a:pt x="4196952" y="5362774"/>
                </a:moveTo>
                <a:lnTo>
                  <a:pt x="4219277" y="5362774"/>
                </a:lnTo>
                <a:cubicBezTo>
                  <a:pt x="4219277" y="5362774"/>
                  <a:pt x="4214316" y="5365255"/>
                  <a:pt x="4204394" y="5370215"/>
                </a:cubicBezTo>
                <a:cubicBezTo>
                  <a:pt x="4204394" y="5370215"/>
                  <a:pt x="4203154" y="5370215"/>
                  <a:pt x="4200673" y="5370215"/>
                </a:cubicBezTo>
                <a:cubicBezTo>
                  <a:pt x="4198193" y="5370215"/>
                  <a:pt x="4196952" y="5367735"/>
                  <a:pt x="4196952" y="5362774"/>
                </a:cubicBezTo>
                <a:close/>
                <a:moveTo>
                  <a:pt x="3341191" y="5362774"/>
                </a:moveTo>
                <a:cubicBezTo>
                  <a:pt x="3341191" y="5362774"/>
                  <a:pt x="3341191" y="5367735"/>
                  <a:pt x="3341191" y="5377657"/>
                </a:cubicBezTo>
                <a:cubicBezTo>
                  <a:pt x="3346152" y="5382617"/>
                  <a:pt x="3346152" y="5387579"/>
                  <a:pt x="3341191" y="5392540"/>
                </a:cubicBezTo>
                <a:cubicBezTo>
                  <a:pt x="3336230" y="5397500"/>
                  <a:pt x="3333750" y="5399981"/>
                  <a:pt x="3333750" y="5399981"/>
                </a:cubicBezTo>
                <a:cubicBezTo>
                  <a:pt x="3343671" y="5399981"/>
                  <a:pt x="3351113" y="5399981"/>
                  <a:pt x="3356074" y="5399981"/>
                </a:cubicBezTo>
                <a:cubicBezTo>
                  <a:pt x="3361035" y="5395020"/>
                  <a:pt x="3363515" y="5392540"/>
                  <a:pt x="3363515" y="5392540"/>
                </a:cubicBezTo>
                <a:lnTo>
                  <a:pt x="3363515" y="5377657"/>
                </a:lnTo>
                <a:cubicBezTo>
                  <a:pt x="3368476" y="5377657"/>
                  <a:pt x="3373437" y="5376417"/>
                  <a:pt x="3378398" y="5373936"/>
                </a:cubicBezTo>
                <a:cubicBezTo>
                  <a:pt x="3383359" y="5371455"/>
                  <a:pt x="3385839" y="5367735"/>
                  <a:pt x="3385839" y="5362774"/>
                </a:cubicBezTo>
                <a:close/>
                <a:moveTo>
                  <a:pt x="3839277" y="5361188"/>
                </a:moveTo>
                <a:lnTo>
                  <a:pt x="3839765" y="5362774"/>
                </a:lnTo>
                <a:cubicBezTo>
                  <a:pt x="3839765" y="5367735"/>
                  <a:pt x="3842246" y="5370215"/>
                  <a:pt x="3847207" y="5370215"/>
                </a:cubicBezTo>
                <a:lnTo>
                  <a:pt x="3862089" y="5370215"/>
                </a:lnTo>
                <a:lnTo>
                  <a:pt x="3847207" y="5362774"/>
                </a:lnTo>
                <a:close/>
                <a:moveTo>
                  <a:pt x="2959819" y="5358123"/>
                </a:moveTo>
                <a:cubicBezTo>
                  <a:pt x="2958579" y="5358743"/>
                  <a:pt x="2956718" y="5360294"/>
                  <a:pt x="2954238" y="5362774"/>
                </a:cubicBezTo>
                <a:cubicBezTo>
                  <a:pt x="2959199" y="5362774"/>
                  <a:pt x="2961679" y="5362774"/>
                  <a:pt x="2961679" y="5362774"/>
                </a:cubicBezTo>
                <a:cubicBezTo>
                  <a:pt x="2961679" y="5362774"/>
                  <a:pt x="2961679" y="5361534"/>
                  <a:pt x="2961679" y="5359053"/>
                </a:cubicBezTo>
                <a:cubicBezTo>
                  <a:pt x="2961679" y="5357813"/>
                  <a:pt x="2961059" y="5357503"/>
                  <a:pt x="2959819" y="5358123"/>
                </a:cubicBezTo>
                <a:close/>
                <a:moveTo>
                  <a:pt x="4874120" y="5355332"/>
                </a:moveTo>
                <a:cubicBezTo>
                  <a:pt x="4879082" y="5355332"/>
                  <a:pt x="4882802" y="5355332"/>
                  <a:pt x="4885283" y="5355332"/>
                </a:cubicBezTo>
                <a:cubicBezTo>
                  <a:pt x="4887763" y="5355332"/>
                  <a:pt x="4889003" y="5356573"/>
                  <a:pt x="4889003" y="5359053"/>
                </a:cubicBezTo>
                <a:cubicBezTo>
                  <a:pt x="4889003" y="5361534"/>
                  <a:pt x="4886523" y="5362774"/>
                  <a:pt x="4881562" y="5362774"/>
                </a:cubicBezTo>
                <a:close/>
                <a:moveTo>
                  <a:pt x="3869531" y="5355332"/>
                </a:moveTo>
                <a:lnTo>
                  <a:pt x="3876972" y="5362774"/>
                </a:lnTo>
                <a:cubicBezTo>
                  <a:pt x="3876972" y="5362774"/>
                  <a:pt x="3876972" y="5361534"/>
                  <a:pt x="3876972" y="5359053"/>
                </a:cubicBezTo>
                <a:cubicBezTo>
                  <a:pt x="3876972" y="5356573"/>
                  <a:pt x="3874492" y="5355332"/>
                  <a:pt x="3869531" y="5355332"/>
                </a:cubicBezTo>
                <a:close/>
                <a:moveTo>
                  <a:pt x="3810000" y="5355332"/>
                </a:moveTo>
                <a:cubicBezTo>
                  <a:pt x="3810000" y="5360293"/>
                  <a:pt x="3814961" y="5361534"/>
                  <a:pt x="3824882" y="5359053"/>
                </a:cubicBezTo>
                <a:lnTo>
                  <a:pt x="3826848" y="5358702"/>
                </a:lnTo>
                <a:close/>
                <a:moveTo>
                  <a:pt x="3795117" y="5355332"/>
                </a:moveTo>
                <a:cubicBezTo>
                  <a:pt x="3790156" y="5355332"/>
                  <a:pt x="3786435" y="5356573"/>
                  <a:pt x="3783955" y="5359053"/>
                </a:cubicBezTo>
                <a:cubicBezTo>
                  <a:pt x="3781474" y="5361534"/>
                  <a:pt x="3780234" y="5364014"/>
                  <a:pt x="3780234" y="5366495"/>
                </a:cubicBezTo>
                <a:cubicBezTo>
                  <a:pt x="3780234" y="5368975"/>
                  <a:pt x="3781474" y="5370215"/>
                  <a:pt x="3783955" y="5370215"/>
                </a:cubicBezTo>
                <a:cubicBezTo>
                  <a:pt x="3786435" y="5370215"/>
                  <a:pt x="3790156" y="5370215"/>
                  <a:pt x="3795117" y="5370215"/>
                </a:cubicBezTo>
                <a:cubicBezTo>
                  <a:pt x="3800078" y="5370215"/>
                  <a:pt x="3802558" y="5367735"/>
                  <a:pt x="3802558" y="5362774"/>
                </a:cubicBezTo>
                <a:cubicBezTo>
                  <a:pt x="3797597" y="5357813"/>
                  <a:pt x="3795117" y="5355332"/>
                  <a:pt x="3795117" y="5355332"/>
                </a:cubicBezTo>
                <a:close/>
                <a:moveTo>
                  <a:pt x="3631406" y="5355332"/>
                </a:moveTo>
                <a:cubicBezTo>
                  <a:pt x="3616523" y="5355332"/>
                  <a:pt x="3609082" y="5357813"/>
                  <a:pt x="3609082" y="5362774"/>
                </a:cubicBezTo>
                <a:cubicBezTo>
                  <a:pt x="3599160" y="5367735"/>
                  <a:pt x="3594199" y="5370215"/>
                  <a:pt x="3594199" y="5370215"/>
                </a:cubicBezTo>
                <a:cubicBezTo>
                  <a:pt x="3584277" y="5370215"/>
                  <a:pt x="3575595" y="5371455"/>
                  <a:pt x="3568154" y="5373936"/>
                </a:cubicBezTo>
                <a:cubicBezTo>
                  <a:pt x="3560713" y="5376417"/>
                  <a:pt x="3556992" y="5377657"/>
                  <a:pt x="3556992" y="5377657"/>
                </a:cubicBezTo>
                <a:cubicBezTo>
                  <a:pt x="3547070" y="5382617"/>
                  <a:pt x="3539629" y="5386338"/>
                  <a:pt x="3534668" y="5388819"/>
                </a:cubicBezTo>
                <a:cubicBezTo>
                  <a:pt x="3529707" y="5391299"/>
                  <a:pt x="3528467" y="5393780"/>
                  <a:pt x="3530947" y="5396260"/>
                </a:cubicBezTo>
                <a:cubicBezTo>
                  <a:pt x="3533427" y="5398741"/>
                  <a:pt x="3534668" y="5399981"/>
                  <a:pt x="3534668" y="5399981"/>
                </a:cubicBezTo>
                <a:lnTo>
                  <a:pt x="3564433" y="5399981"/>
                </a:lnTo>
                <a:lnTo>
                  <a:pt x="3609082" y="5399981"/>
                </a:lnTo>
                <a:cubicBezTo>
                  <a:pt x="3614043" y="5404942"/>
                  <a:pt x="3617763" y="5407422"/>
                  <a:pt x="3620244" y="5407422"/>
                </a:cubicBezTo>
                <a:cubicBezTo>
                  <a:pt x="3622724" y="5407422"/>
                  <a:pt x="3626445" y="5404942"/>
                  <a:pt x="3631406" y="5399981"/>
                </a:cubicBezTo>
                <a:cubicBezTo>
                  <a:pt x="3636367" y="5399981"/>
                  <a:pt x="3642568" y="5399981"/>
                  <a:pt x="3650009" y="5399981"/>
                </a:cubicBezTo>
                <a:cubicBezTo>
                  <a:pt x="3657451" y="5399981"/>
                  <a:pt x="3664892" y="5398741"/>
                  <a:pt x="3672334" y="5396260"/>
                </a:cubicBezTo>
                <a:cubicBezTo>
                  <a:pt x="3679775" y="5393780"/>
                  <a:pt x="3683496" y="5390059"/>
                  <a:pt x="3683496" y="5385098"/>
                </a:cubicBezTo>
                <a:lnTo>
                  <a:pt x="3690937" y="5392540"/>
                </a:lnTo>
                <a:cubicBezTo>
                  <a:pt x="3690937" y="5402462"/>
                  <a:pt x="3688457" y="5409903"/>
                  <a:pt x="3683496" y="5414864"/>
                </a:cubicBezTo>
                <a:lnTo>
                  <a:pt x="3690937" y="5414864"/>
                </a:lnTo>
                <a:cubicBezTo>
                  <a:pt x="3695898" y="5414864"/>
                  <a:pt x="3700859" y="5416104"/>
                  <a:pt x="3705820" y="5418584"/>
                </a:cubicBezTo>
                <a:cubicBezTo>
                  <a:pt x="3710781" y="5421065"/>
                  <a:pt x="3713261" y="5422305"/>
                  <a:pt x="3713261" y="5422305"/>
                </a:cubicBezTo>
                <a:lnTo>
                  <a:pt x="3713261" y="5414864"/>
                </a:lnTo>
                <a:cubicBezTo>
                  <a:pt x="3713261" y="5414864"/>
                  <a:pt x="3714502" y="5413624"/>
                  <a:pt x="3716982" y="5411143"/>
                </a:cubicBezTo>
                <a:cubicBezTo>
                  <a:pt x="3719462" y="5408662"/>
                  <a:pt x="3720703" y="5407422"/>
                  <a:pt x="3720703" y="5407422"/>
                </a:cubicBezTo>
                <a:lnTo>
                  <a:pt x="3735586" y="5399981"/>
                </a:lnTo>
                <a:lnTo>
                  <a:pt x="3720703" y="5392540"/>
                </a:lnTo>
                <a:lnTo>
                  <a:pt x="3713261" y="5385098"/>
                </a:lnTo>
                <a:cubicBezTo>
                  <a:pt x="3708300" y="5375176"/>
                  <a:pt x="3700859" y="5367735"/>
                  <a:pt x="3690937" y="5362774"/>
                </a:cubicBezTo>
                <a:cubicBezTo>
                  <a:pt x="3685976" y="5362774"/>
                  <a:pt x="3681015" y="5362774"/>
                  <a:pt x="3676054" y="5362774"/>
                </a:cubicBezTo>
                <a:cubicBezTo>
                  <a:pt x="3671093" y="5362774"/>
                  <a:pt x="3666133" y="5365255"/>
                  <a:pt x="3661172" y="5370215"/>
                </a:cubicBezTo>
                <a:cubicBezTo>
                  <a:pt x="3656210" y="5380137"/>
                  <a:pt x="3651250" y="5385098"/>
                  <a:pt x="3646289" y="5385098"/>
                </a:cubicBezTo>
                <a:lnTo>
                  <a:pt x="3646289" y="5377657"/>
                </a:lnTo>
                <a:lnTo>
                  <a:pt x="3638847" y="5370215"/>
                </a:lnTo>
                <a:lnTo>
                  <a:pt x="3623964" y="5362774"/>
                </a:lnTo>
                <a:lnTo>
                  <a:pt x="3638847" y="5362774"/>
                </a:lnTo>
                <a:cubicBezTo>
                  <a:pt x="3653730" y="5362774"/>
                  <a:pt x="3661172" y="5361534"/>
                  <a:pt x="3661172" y="5359053"/>
                </a:cubicBezTo>
                <a:cubicBezTo>
                  <a:pt x="3661172" y="5356573"/>
                  <a:pt x="3651250" y="5355332"/>
                  <a:pt x="3631406" y="5355332"/>
                </a:cubicBezTo>
                <a:close/>
                <a:moveTo>
                  <a:pt x="3497461" y="5355332"/>
                </a:moveTo>
                <a:lnTo>
                  <a:pt x="3482578" y="5370215"/>
                </a:lnTo>
                <a:cubicBezTo>
                  <a:pt x="3487539" y="5370215"/>
                  <a:pt x="3491260" y="5370215"/>
                  <a:pt x="3493740" y="5370215"/>
                </a:cubicBezTo>
                <a:cubicBezTo>
                  <a:pt x="3496220" y="5370215"/>
                  <a:pt x="3499941" y="5367735"/>
                  <a:pt x="3504902" y="5362774"/>
                </a:cubicBezTo>
                <a:close/>
                <a:moveTo>
                  <a:pt x="3177480" y="5355332"/>
                </a:moveTo>
                <a:lnTo>
                  <a:pt x="3184921" y="5362774"/>
                </a:lnTo>
                <a:lnTo>
                  <a:pt x="3184921" y="5355332"/>
                </a:lnTo>
                <a:cubicBezTo>
                  <a:pt x="3184921" y="5355332"/>
                  <a:pt x="3182441" y="5355332"/>
                  <a:pt x="3177480" y="5355332"/>
                </a:cubicBezTo>
                <a:close/>
                <a:moveTo>
                  <a:pt x="2552402" y="5355332"/>
                </a:moveTo>
                <a:cubicBezTo>
                  <a:pt x="2547441" y="5355332"/>
                  <a:pt x="2546201" y="5356573"/>
                  <a:pt x="2548681" y="5359053"/>
                </a:cubicBezTo>
                <a:cubicBezTo>
                  <a:pt x="2551162" y="5361534"/>
                  <a:pt x="2552402" y="5362774"/>
                  <a:pt x="2552402" y="5362774"/>
                </a:cubicBezTo>
                <a:cubicBezTo>
                  <a:pt x="2552402" y="5362774"/>
                  <a:pt x="2554883" y="5360293"/>
                  <a:pt x="2559843" y="5355332"/>
                </a:cubicBezTo>
                <a:close/>
                <a:moveTo>
                  <a:pt x="2158007" y="5355332"/>
                </a:moveTo>
                <a:cubicBezTo>
                  <a:pt x="2158007" y="5355332"/>
                  <a:pt x="2161728" y="5355332"/>
                  <a:pt x="2169169" y="5355332"/>
                </a:cubicBezTo>
                <a:cubicBezTo>
                  <a:pt x="2176611" y="5355332"/>
                  <a:pt x="2180332" y="5357813"/>
                  <a:pt x="2180332" y="5362774"/>
                </a:cubicBezTo>
                <a:cubicBezTo>
                  <a:pt x="2180332" y="5367735"/>
                  <a:pt x="2177851" y="5371455"/>
                  <a:pt x="2172890" y="5373936"/>
                </a:cubicBezTo>
                <a:cubicBezTo>
                  <a:pt x="2167929" y="5376417"/>
                  <a:pt x="2162968" y="5375176"/>
                  <a:pt x="2158007" y="5370215"/>
                </a:cubicBezTo>
                <a:close/>
                <a:moveTo>
                  <a:pt x="3228640" y="5349751"/>
                </a:moveTo>
                <a:cubicBezTo>
                  <a:pt x="3224299" y="5349751"/>
                  <a:pt x="3219648" y="5350372"/>
                  <a:pt x="3214687" y="5351612"/>
                </a:cubicBezTo>
                <a:cubicBezTo>
                  <a:pt x="3204765" y="5354092"/>
                  <a:pt x="3199804" y="5359053"/>
                  <a:pt x="3199804" y="5366495"/>
                </a:cubicBezTo>
                <a:cubicBezTo>
                  <a:pt x="3199804" y="5373936"/>
                  <a:pt x="3199804" y="5377657"/>
                  <a:pt x="3199804" y="5377657"/>
                </a:cubicBezTo>
                <a:lnTo>
                  <a:pt x="3199804" y="5385098"/>
                </a:lnTo>
                <a:cubicBezTo>
                  <a:pt x="3204765" y="5390059"/>
                  <a:pt x="3212207" y="5390059"/>
                  <a:pt x="3222128" y="5385098"/>
                </a:cubicBezTo>
                <a:cubicBezTo>
                  <a:pt x="3227089" y="5385098"/>
                  <a:pt x="3229570" y="5383858"/>
                  <a:pt x="3229570" y="5381377"/>
                </a:cubicBezTo>
                <a:cubicBezTo>
                  <a:pt x="3229570" y="5378897"/>
                  <a:pt x="3227089" y="5377657"/>
                  <a:pt x="3222128" y="5377657"/>
                </a:cubicBezTo>
                <a:cubicBezTo>
                  <a:pt x="3217167" y="5372696"/>
                  <a:pt x="3214687" y="5370215"/>
                  <a:pt x="3214687" y="5370215"/>
                </a:cubicBezTo>
                <a:cubicBezTo>
                  <a:pt x="3219648" y="5365255"/>
                  <a:pt x="3223369" y="5362774"/>
                  <a:pt x="3225849" y="5362774"/>
                </a:cubicBezTo>
                <a:cubicBezTo>
                  <a:pt x="3228330" y="5362774"/>
                  <a:pt x="3232050" y="5362774"/>
                  <a:pt x="3237011" y="5362774"/>
                </a:cubicBezTo>
                <a:cubicBezTo>
                  <a:pt x="3246933" y="5357813"/>
                  <a:pt x="3248173" y="5354092"/>
                  <a:pt x="3240732" y="5351612"/>
                </a:cubicBezTo>
                <a:cubicBezTo>
                  <a:pt x="3237011" y="5350372"/>
                  <a:pt x="3232980" y="5349751"/>
                  <a:pt x="3228640" y="5349751"/>
                </a:cubicBezTo>
                <a:close/>
                <a:moveTo>
                  <a:pt x="3973711" y="5347891"/>
                </a:moveTo>
                <a:cubicBezTo>
                  <a:pt x="3973711" y="5347891"/>
                  <a:pt x="3972470" y="5349132"/>
                  <a:pt x="3969990" y="5351612"/>
                </a:cubicBezTo>
                <a:cubicBezTo>
                  <a:pt x="3967510" y="5354092"/>
                  <a:pt x="3968750" y="5355332"/>
                  <a:pt x="3973711" y="5355332"/>
                </a:cubicBezTo>
                <a:cubicBezTo>
                  <a:pt x="3973711" y="5350372"/>
                  <a:pt x="3973711" y="5347891"/>
                  <a:pt x="3973711" y="5347891"/>
                </a:cubicBezTo>
                <a:close/>
                <a:moveTo>
                  <a:pt x="4241601" y="5344170"/>
                </a:moveTo>
                <a:cubicBezTo>
                  <a:pt x="4244081" y="5344170"/>
                  <a:pt x="4246562" y="5345411"/>
                  <a:pt x="4249042" y="5347891"/>
                </a:cubicBezTo>
                <a:cubicBezTo>
                  <a:pt x="4254004" y="5352852"/>
                  <a:pt x="4256484" y="5355332"/>
                  <a:pt x="4256484" y="5355332"/>
                </a:cubicBezTo>
                <a:lnTo>
                  <a:pt x="4249042" y="5362774"/>
                </a:lnTo>
                <a:cubicBezTo>
                  <a:pt x="4249042" y="5357813"/>
                  <a:pt x="4247802" y="5356573"/>
                  <a:pt x="4245322" y="5359053"/>
                </a:cubicBezTo>
                <a:cubicBezTo>
                  <a:pt x="4242842" y="5361534"/>
                  <a:pt x="4241601" y="5362774"/>
                  <a:pt x="4241601" y="5362774"/>
                </a:cubicBezTo>
                <a:cubicBezTo>
                  <a:pt x="4236640" y="5362774"/>
                  <a:pt x="4232919" y="5361534"/>
                  <a:pt x="4230439" y="5359053"/>
                </a:cubicBezTo>
                <a:cubicBezTo>
                  <a:pt x="4227959" y="5356573"/>
                  <a:pt x="4229199" y="5352852"/>
                  <a:pt x="4234160" y="5347891"/>
                </a:cubicBezTo>
                <a:cubicBezTo>
                  <a:pt x="4236640" y="5345411"/>
                  <a:pt x="4239120" y="5344170"/>
                  <a:pt x="4241601" y="5344170"/>
                </a:cubicBezTo>
                <a:close/>
                <a:moveTo>
                  <a:pt x="2344042" y="5340450"/>
                </a:moveTo>
                <a:cubicBezTo>
                  <a:pt x="2339082" y="5340450"/>
                  <a:pt x="2339082" y="5342930"/>
                  <a:pt x="2344042" y="5347891"/>
                </a:cubicBezTo>
                <a:lnTo>
                  <a:pt x="2351484" y="5347891"/>
                </a:lnTo>
                <a:cubicBezTo>
                  <a:pt x="2351484" y="5342930"/>
                  <a:pt x="2349003" y="5340450"/>
                  <a:pt x="2344042" y="5340450"/>
                </a:cubicBezTo>
                <a:close/>
                <a:moveTo>
                  <a:pt x="3988593" y="5333008"/>
                </a:moveTo>
                <a:cubicBezTo>
                  <a:pt x="3988593" y="5333008"/>
                  <a:pt x="3988593" y="5335489"/>
                  <a:pt x="3988593" y="5340450"/>
                </a:cubicBezTo>
                <a:cubicBezTo>
                  <a:pt x="3988593" y="5340450"/>
                  <a:pt x="3991074" y="5340450"/>
                  <a:pt x="3996035" y="5340450"/>
                </a:cubicBezTo>
                <a:cubicBezTo>
                  <a:pt x="4000996" y="5340450"/>
                  <a:pt x="4003476" y="5340450"/>
                  <a:pt x="4003476" y="5340450"/>
                </a:cubicBezTo>
                <a:cubicBezTo>
                  <a:pt x="4003476" y="5335489"/>
                  <a:pt x="4000996" y="5333008"/>
                  <a:pt x="3996035" y="5333008"/>
                </a:cubicBezTo>
                <a:cubicBezTo>
                  <a:pt x="3991074" y="5333008"/>
                  <a:pt x="3988593" y="5333008"/>
                  <a:pt x="3988593" y="5333008"/>
                </a:cubicBezTo>
                <a:close/>
                <a:moveTo>
                  <a:pt x="3770932" y="5329288"/>
                </a:moveTo>
                <a:cubicBezTo>
                  <a:pt x="3769692" y="5329288"/>
                  <a:pt x="3767832" y="5330528"/>
                  <a:pt x="3765351" y="5333008"/>
                </a:cubicBezTo>
                <a:cubicBezTo>
                  <a:pt x="3760390" y="5337969"/>
                  <a:pt x="3755429" y="5337969"/>
                  <a:pt x="3750468" y="5333008"/>
                </a:cubicBezTo>
                <a:lnTo>
                  <a:pt x="3720703" y="5340450"/>
                </a:lnTo>
                <a:cubicBezTo>
                  <a:pt x="3720703" y="5340450"/>
                  <a:pt x="3723183" y="5340450"/>
                  <a:pt x="3728144" y="5340450"/>
                </a:cubicBezTo>
                <a:cubicBezTo>
                  <a:pt x="3733105" y="5340450"/>
                  <a:pt x="3738066" y="5341690"/>
                  <a:pt x="3743027" y="5344170"/>
                </a:cubicBezTo>
                <a:cubicBezTo>
                  <a:pt x="3747988" y="5346651"/>
                  <a:pt x="3747988" y="5350372"/>
                  <a:pt x="3743027" y="5355332"/>
                </a:cubicBezTo>
                <a:lnTo>
                  <a:pt x="3735586" y="5355332"/>
                </a:lnTo>
                <a:lnTo>
                  <a:pt x="3713261" y="5362774"/>
                </a:lnTo>
                <a:cubicBezTo>
                  <a:pt x="3713261" y="5367735"/>
                  <a:pt x="3716982" y="5370215"/>
                  <a:pt x="3724423" y="5370215"/>
                </a:cubicBezTo>
                <a:cubicBezTo>
                  <a:pt x="3731865" y="5370215"/>
                  <a:pt x="3735586" y="5368975"/>
                  <a:pt x="3735586" y="5366495"/>
                </a:cubicBezTo>
                <a:cubicBezTo>
                  <a:pt x="3735586" y="5364014"/>
                  <a:pt x="3740547" y="5362774"/>
                  <a:pt x="3750468" y="5362774"/>
                </a:cubicBezTo>
                <a:lnTo>
                  <a:pt x="3765351" y="5355332"/>
                </a:lnTo>
                <a:cubicBezTo>
                  <a:pt x="3765351" y="5350372"/>
                  <a:pt x="3765351" y="5345410"/>
                  <a:pt x="3765351" y="5340450"/>
                </a:cubicBezTo>
                <a:lnTo>
                  <a:pt x="3772793" y="5333008"/>
                </a:lnTo>
                <a:cubicBezTo>
                  <a:pt x="3772793" y="5330528"/>
                  <a:pt x="3772173" y="5329288"/>
                  <a:pt x="3770932" y="5329288"/>
                </a:cubicBezTo>
                <a:close/>
                <a:moveTo>
                  <a:pt x="4014638" y="5325567"/>
                </a:moveTo>
                <a:cubicBezTo>
                  <a:pt x="4012158" y="5325567"/>
                  <a:pt x="4010918" y="5329288"/>
                  <a:pt x="4010918" y="5336729"/>
                </a:cubicBezTo>
                <a:cubicBezTo>
                  <a:pt x="4010918" y="5344170"/>
                  <a:pt x="4012158" y="5349132"/>
                  <a:pt x="4014638" y="5351612"/>
                </a:cubicBezTo>
                <a:cubicBezTo>
                  <a:pt x="4017119" y="5354092"/>
                  <a:pt x="4022080" y="5355332"/>
                  <a:pt x="4029521" y="5355332"/>
                </a:cubicBezTo>
                <a:lnTo>
                  <a:pt x="4018359" y="5355332"/>
                </a:lnTo>
                <a:lnTo>
                  <a:pt x="4025800" y="5362774"/>
                </a:lnTo>
                <a:lnTo>
                  <a:pt x="4033242" y="5355332"/>
                </a:lnTo>
                <a:lnTo>
                  <a:pt x="4029521" y="5355332"/>
                </a:lnTo>
                <a:cubicBezTo>
                  <a:pt x="4036963" y="5355332"/>
                  <a:pt x="4038203" y="5352852"/>
                  <a:pt x="4033242" y="5347891"/>
                </a:cubicBezTo>
                <a:lnTo>
                  <a:pt x="4025800" y="5340450"/>
                </a:lnTo>
                <a:lnTo>
                  <a:pt x="4033242" y="5333008"/>
                </a:lnTo>
                <a:cubicBezTo>
                  <a:pt x="4033242" y="5328048"/>
                  <a:pt x="4033242" y="5325567"/>
                  <a:pt x="4033242" y="5325567"/>
                </a:cubicBezTo>
                <a:cubicBezTo>
                  <a:pt x="4033242" y="5325567"/>
                  <a:pt x="4030761" y="5325567"/>
                  <a:pt x="4025800" y="5325567"/>
                </a:cubicBezTo>
                <a:cubicBezTo>
                  <a:pt x="4020839" y="5325567"/>
                  <a:pt x="4017119" y="5325567"/>
                  <a:pt x="4014638" y="5325567"/>
                </a:cubicBezTo>
                <a:close/>
                <a:moveTo>
                  <a:pt x="3832324" y="5325567"/>
                </a:moveTo>
                <a:cubicBezTo>
                  <a:pt x="3827363" y="5325567"/>
                  <a:pt x="3819921" y="5328048"/>
                  <a:pt x="3810000" y="5333008"/>
                </a:cubicBezTo>
                <a:lnTo>
                  <a:pt x="3810000" y="5340450"/>
                </a:lnTo>
                <a:lnTo>
                  <a:pt x="3817441" y="5340450"/>
                </a:lnTo>
                <a:cubicBezTo>
                  <a:pt x="3817441" y="5335489"/>
                  <a:pt x="3819921" y="5333008"/>
                  <a:pt x="3824882" y="5333008"/>
                </a:cubicBezTo>
                <a:close/>
                <a:moveTo>
                  <a:pt x="2559843" y="5325567"/>
                </a:moveTo>
                <a:cubicBezTo>
                  <a:pt x="2554883" y="5325567"/>
                  <a:pt x="2552402" y="5326807"/>
                  <a:pt x="2552402" y="5329288"/>
                </a:cubicBezTo>
                <a:cubicBezTo>
                  <a:pt x="2552402" y="5331768"/>
                  <a:pt x="2554883" y="5334248"/>
                  <a:pt x="2559843" y="5336729"/>
                </a:cubicBezTo>
                <a:cubicBezTo>
                  <a:pt x="2564804" y="5339210"/>
                  <a:pt x="2567285" y="5340450"/>
                  <a:pt x="2567285" y="5340450"/>
                </a:cubicBezTo>
                <a:lnTo>
                  <a:pt x="2567285" y="5333008"/>
                </a:lnTo>
                <a:cubicBezTo>
                  <a:pt x="2567285" y="5328048"/>
                  <a:pt x="2564804" y="5325567"/>
                  <a:pt x="2559843" y="5325567"/>
                </a:cubicBezTo>
                <a:close/>
                <a:moveTo>
                  <a:pt x="2433339" y="5325567"/>
                </a:moveTo>
                <a:lnTo>
                  <a:pt x="2448222" y="5340450"/>
                </a:lnTo>
                <a:cubicBezTo>
                  <a:pt x="2458144" y="5340450"/>
                  <a:pt x="2465586" y="5340450"/>
                  <a:pt x="2470546" y="5340450"/>
                </a:cubicBezTo>
                <a:cubicBezTo>
                  <a:pt x="2475507" y="5335489"/>
                  <a:pt x="2477988" y="5331768"/>
                  <a:pt x="2477988" y="5329288"/>
                </a:cubicBezTo>
                <a:cubicBezTo>
                  <a:pt x="2477988" y="5326807"/>
                  <a:pt x="2475507" y="5325567"/>
                  <a:pt x="2470546" y="5325567"/>
                </a:cubicBezTo>
                <a:cubicBezTo>
                  <a:pt x="2465586" y="5325567"/>
                  <a:pt x="2458144" y="5325567"/>
                  <a:pt x="2448222" y="5325567"/>
                </a:cubicBezTo>
                <a:close/>
                <a:moveTo>
                  <a:pt x="2384970" y="5325567"/>
                </a:moveTo>
                <a:cubicBezTo>
                  <a:pt x="2382490" y="5325567"/>
                  <a:pt x="2381250" y="5330528"/>
                  <a:pt x="2381250" y="5340450"/>
                </a:cubicBezTo>
                <a:lnTo>
                  <a:pt x="2396132" y="5347891"/>
                </a:lnTo>
                <a:lnTo>
                  <a:pt x="2403574" y="5340450"/>
                </a:lnTo>
                <a:lnTo>
                  <a:pt x="2418457" y="5333008"/>
                </a:lnTo>
                <a:lnTo>
                  <a:pt x="2403574" y="5325567"/>
                </a:lnTo>
                <a:cubicBezTo>
                  <a:pt x="2393652" y="5325567"/>
                  <a:pt x="2387451" y="5325567"/>
                  <a:pt x="2384970" y="5325567"/>
                </a:cubicBezTo>
                <a:close/>
                <a:moveTo>
                  <a:pt x="2098476" y="5325567"/>
                </a:moveTo>
                <a:lnTo>
                  <a:pt x="2105917" y="5333008"/>
                </a:lnTo>
                <a:lnTo>
                  <a:pt x="2098476" y="5333008"/>
                </a:lnTo>
                <a:close/>
                <a:moveTo>
                  <a:pt x="4509492" y="5321846"/>
                </a:moveTo>
                <a:cubicBezTo>
                  <a:pt x="4509492" y="5324327"/>
                  <a:pt x="4511972" y="5325567"/>
                  <a:pt x="4516933" y="5325567"/>
                </a:cubicBezTo>
                <a:cubicBezTo>
                  <a:pt x="4516933" y="5330528"/>
                  <a:pt x="4514453" y="5333008"/>
                  <a:pt x="4509492" y="5333008"/>
                </a:cubicBezTo>
                <a:lnTo>
                  <a:pt x="4509492" y="5325567"/>
                </a:lnTo>
                <a:close/>
                <a:moveTo>
                  <a:pt x="2224980" y="5318125"/>
                </a:moveTo>
                <a:cubicBezTo>
                  <a:pt x="2220019" y="5318125"/>
                  <a:pt x="2217539" y="5319365"/>
                  <a:pt x="2217539" y="5321846"/>
                </a:cubicBezTo>
                <a:cubicBezTo>
                  <a:pt x="2217539" y="5324327"/>
                  <a:pt x="2217539" y="5325567"/>
                  <a:pt x="2217539" y="5325567"/>
                </a:cubicBezTo>
                <a:close/>
                <a:moveTo>
                  <a:pt x="3653730" y="5310684"/>
                </a:moveTo>
                <a:lnTo>
                  <a:pt x="3638847" y="5318125"/>
                </a:lnTo>
                <a:cubicBezTo>
                  <a:pt x="3638847" y="5323086"/>
                  <a:pt x="3633886" y="5325567"/>
                  <a:pt x="3623964" y="5325567"/>
                </a:cubicBezTo>
                <a:lnTo>
                  <a:pt x="3653730" y="5325567"/>
                </a:lnTo>
                <a:lnTo>
                  <a:pt x="3661172" y="5325567"/>
                </a:lnTo>
                <a:close/>
                <a:moveTo>
                  <a:pt x="2418457" y="5310684"/>
                </a:moveTo>
                <a:cubicBezTo>
                  <a:pt x="2408534" y="5310684"/>
                  <a:pt x="2406054" y="5313165"/>
                  <a:pt x="2411015" y="5318125"/>
                </a:cubicBezTo>
                <a:lnTo>
                  <a:pt x="2425898" y="5318125"/>
                </a:lnTo>
                <a:close/>
                <a:moveTo>
                  <a:pt x="2284511" y="5310684"/>
                </a:moveTo>
                <a:cubicBezTo>
                  <a:pt x="2279551" y="5315645"/>
                  <a:pt x="2277070" y="5318125"/>
                  <a:pt x="2277070" y="5318125"/>
                </a:cubicBezTo>
                <a:cubicBezTo>
                  <a:pt x="2277070" y="5318125"/>
                  <a:pt x="2279551" y="5318125"/>
                  <a:pt x="2284511" y="5318125"/>
                </a:cubicBezTo>
                <a:lnTo>
                  <a:pt x="2291953" y="5318125"/>
                </a:lnTo>
                <a:cubicBezTo>
                  <a:pt x="2286992" y="5313165"/>
                  <a:pt x="2284511" y="5310684"/>
                  <a:pt x="2284511" y="5310684"/>
                </a:cubicBezTo>
                <a:close/>
                <a:moveTo>
                  <a:pt x="2038945" y="5310684"/>
                </a:moveTo>
                <a:cubicBezTo>
                  <a:pt x="2043906" y="5315645"/>
                  <a:pt x="2046386" y="5318125"/>
                  <a:pt x="2046386" y="5318125"/>
                </a:cubicBezTo>
                <a:cubicBezTo>
                  <a:pt x="2046386" y="5328048"/>
                  <a:pt x="2041426" y="5330528"/>
                  <a:pt x="2031503" y="5325567"/>
                </a:cubicBezTo>
                <a:cubicBezTo>
                  <a:pt x="2031503" y="5325567"/>
                  <a:pt x="2032743" y="5323086"/>
                  <a:pt x="2035224" y="5318125"/>
                </a:cubicBezTo>
                <a:cubicBezTo>
                  <a:pt x="2037705" y="5313165"/>
                  <a:pt x="2038945" y="5310684"/>
                  <a:pt x="2038945" y="5310684"/>
                </a:cubicBezTo>
                <a:close/>
                <a:moveTo>
                  <a:pt x="2016621" y="5310684"/>
                </a:moveTo>
                <a:lnTo>
                  <a:pt x="2024062" y="5318125"/>
                </a:lnTo>
                <a:cubicBezTo>
                  <a:pt x="2019101" y="5318125"/>
                  <a:pt x="2015381" y="5316885"/>
                  <a:pt x="2012900" y="5314405"/>
                </a:cubicBezTo>
                <a:cubicBezTo>
                  <a:pt x="2010419" y="5311924"/>
                  <a:pt x="2011660" y="5310684"/>
                  <a:pt x="2016621" y="5310684"/>
                </a:cubicBezTo>
                <a:close/>
                <a:moveTo>
                  <a:pt x="3607221" y="5306963"/>
                </a:moveTo>
                <a:cubicBezTo>
                  <a:pt x="3605981" y="5306963"/>
                  <a:pt x="3604121" y="5308204"/>
                  <a:pt x="3601640" y="5310684"/>
                </a:cubicBezTo>
                <a:lnTo>
                  <a:pt x="3609082" y="5310684"/>
                </a:lnTo>
                <a:cubicBezTo>
                  <a:pt x="3609082" y="5308204"/>
                  <a:pt x="3608462" y="5306963"/>
                  <a:pt x="3607221" y="5306963"/>
                </a:cubicBezTo>
                <a:close/>
                <a:moveTo>
                  <a:pt x="2492871" y="5306963"/>
                </a:moveTo>
                <a:cubicBezTo>
                  <a:pt x="2490390" y="5306963"/>
                  <a:pt x="2487910" y="5308204"/>
                  <a:pt x="2485429" y="5310684"/>
                </a:cubicBezTo>
                <a:lnTo>
                  <a:pt x="2492871" y="5325567"/>
                </a:lnTo>
                <a:lnTo>
                  <a:pt x="2500312" y="5333008"/>
                </a:lnTo>
                <a:cubicBezTo>
                  <a:pt x="2510234" y="5328048"/>
                  <a:pt x="2512714" y="5324327"/>
                  <a:pt x="2507753" y="5321846"/>
                </a:cubicBezTo>
                <a:cubicBezTo>
                  <a:pt x="2502793" y="5319365"/>
                  <a:pt x="2500312" y="5315645"/>
                  <a:pt x="2500312" y="5310684"/>
                </a:cubicBezTo>
                <a:cubicBezTo>
                  <a:pt x="2497832" y="5308204"/>
                  <a:pt x="2495351" y="5306963"/>
                  <a:pt x="2492871" y="5306963"/>
                </a:cubicBezTo>
                <a:close/>
                <a:moveTo>
                  <a:pt x="3824882" y="5303243"/>
                </a:moveTo>
                <a:cubicBezTo>
                  <a:pt x="3824882" y="5308203"/>
                  <a:pt x="3824882" y="5310684"/>
                  <a:pt x="3824882" y="5310684"/>
                </a:cubicBezTo>
                <a:cubicBezTo>
                  <a:pt x="3824882" y="5310684"/>
                  <a:pt x="3827363" y="5310684"/>
                  <a:pt x="3832324" y="5310684"/>
                </a:cubicBezTo>
                <a:cubicBezTo>
                  <a:pt x="3837285" y="5310684"/>
                  <a:pt x="3839765" y="5309444"/>
                  <a:pt x="3839765" y="5306963"/>
                </a:cubicBezTo>
                <a:cubicBezTo>
                  <a:pt x="3839765" y="5304483"/>
                  <a:pt x="3837285" y="5303243"/>
                  <a:pt x="3832324" y="5303243"/>
                </a:cubicBezTo>
                <a:close/>
                <a:moveTo>
                  <a:pt x="3802558" y="5303243"/>
                </a:moveTo>
                <a:cubicBezTo>
                  <a:pt x="3797597" y="5303243"/>
                  <a:pt x="3795117" y="5305723"/>
                  <a:pt x="3795117" y="5310684"/>
                </a:cubicBezTo>
                <a:cubicBezTo>
                  <a:pt x="3795117" y="5310684"/>
                  <a:pt x="3796357" y="5311924"/>
                  <a:pt x="3798838" y="5314405"/>
                </a:cubicBezTo>
                <a:cubicBezTo>
                  <a:pt x="3801318" y="5316885"/>
                  <a:pt x="3802558" y="5318125"/>
                  <a:pt x="3802558" y="5318125"/>
                </a:cubicBezTo>
                <a:cubicBezTo>
                  <a:pt x="3807519" y="5318125"/>
                  <a:pt x="3810000" y="5315645"/>
                  <a:pt x="3810000" y="5310684"/>
                </a:cubicBezTo>
                <a:cubicBezTo>
                  <a:pt x="3810000" y="5305723"/>
                  <a:pt x="3807519" y="5303243"/>
                  <a:pt x="3802558" y="5303243"/>
                </a:cubicBezTo>
                <a:close/>
                <a:moveTo>
                  <a:pt x="3475136" y="5303243"/>
                </a:moveTo>
                <a:cubicBezTo>
                  <a:pt x="3470175" y="5308203"/>
                  <a:pt x="3470175" y="5310684"/>
                  <a:pt x="3475136" y="5310684"/>
                </a:cubicBezTo>
                <a:cubicBezTo>
                  <a:pt x="3480097" y="5310684"/>
                  <a:pt x="3482578" y="5309444"/>
                  <a:pt x="3482578" y="5306963"/>
                </a:cubicBezTo>
                <a:cubicBezTo>
                  <a:pt x="3482578" y="5304483"/>
                  <a:pt x="3480097" y="5303243"/>
                  <a:pt x="3475136" y="5303243"/>
                </a:cubicBezTo>
                <a:close/>
                <a:moveTo>
                  <a:pt x="3199804" y="5303243"/>
                </a:moveTo>
                <a:cubicBezTo>
                  <a:pt x="3194843" y="5303243"/>
                  <a:pt x="3191122" y="5304483"/>
                  <a:pt x="3188642" y="5306963"/>
                </a:cubicBezTo>
                <a:cubicBezTo>
                  <a:pt x="3186162" y="5309444"/>
                  <a:pt x="3184921" y="5310684"/>
                  <a:pt x="3184921" y="5310684"/>
                </a:cubicBezTo>
                <a:lnTo>
                  <a:pt x="3184921" y="5318125"/>
                </a:lnTo>
                <a:cubicBezTo>
                  <a:pt x="3184921" y="5318125"/>
                  <a:pt x="3186162" y="5316885"/>
                  <a:pt x="3188642" y="5314405"/>
                </a:cubicBezTo>
                <a:cubicBezTo>
                  <a:pt x="3191122" y="5311924"/>
                  <a:pt x="3192363" y="5310684"/>
                  <a:pt x="3192363" y="5310684"/>
                </a:cubicBezTo>
                <a:close/>
                <a:moveTo>
                  <a:pt x="4597858" y="5300917"/>
                </a:moveTo>
                <a:cubicBezTo>
                  <a:pt x="4603439" y="5299987"/>
                  <a:pt x="4606230" y="5303243"/>
                  <a:pt x="4606230" y="5310684"/>
                </a:cubicBezTo>
                <a:cubicBezTo>
                  <a:pt x="4611191" y="5315645"/>
                  <a:pt x="4609951" y="5320606"/>
                  <a:pt x="4602509" y="5325567"/>
                </a:cubicBezTo>
                <a:cubicBezTo>
                  <a:pt x="4595068" y="5330528"/>
                  <a:pt x="4587626" y="5330528"/>
                  <a:pt x="4580185" y="5325567"/>
                </a:cubicBezTo>
                <a:cubicBezTo>
                  <a:pt x="4572744" y="5320606"/>
                  <a:pt x="4570263" y="5316885"/>
                  <a:pt x="4572744" y="5314405"/>
                </a:cubicBezTo>
                <a:cubicBezTo>
                  <a:pt x="4575224" y="5311924"/>
                  <a:pt x="4581426" y="5308203"/>
                  <a:pt x="4591347" y="5303243"/>
                </a:cubicBezTo>
                <a:cubicBezTo>
                  <a:pt x="4593828" y="5302003"/>
                  <a:pt x="4595998" y="5301228"/>
                  <a:pt x="4597858" y="5300917"/>
                </a:cubicBezTo>
                <a:close/>
                <a:moveTo>
                  <a:pt x="1942207" y="5299522"/>
                </a:moveTo>
                <a:cubicBezTo>
                  <a:pt x="1944687" y="5299522"/>
                  <a:pt x="1947168" y="5300763"/>
                  <a:pt x="1949648" y="5303243"/>
                </a:cubicBezTo>
                <a:lnTo>
                  <a:pt x="1942207" y="5310684"/>
                </a:lnTo>
                <a:lnTo>
                  <a:pt x="1934765" y="5303243"/>
                </a:lnTo>
                <a:cubicBezTo>
                  <a:pt x="1937246" y="5300763"/>
                  <a:pt x="1939726" y="5299522"/>
                  <a:pt x="1942207" y="5299522"/>
                </a:cubicBezTo>
                <a:close/>
                <a:moveTo>
                  <a:pt x="3080742" y="5295801"/>
                </a:moveTo>
                <a:lnTo>
                  <a:pt x="3088183" y="5303243"/>
                </a:lnTo>
                <a:lnTo>
                  <a:pt x="3088183" y="5295801"/>
                </a:lnTo>
                <a:cubicBezTo>
                  <a:pt x="3088183" y="5295801"/>
                  <a:pt x="3085702" y="5295801"/>
                  <a:pt x="3080742" y="5295801"/>
                </a:cubicBezTo>
                <a:close/>
                <a:moveTo>
                  <a:pt x="2433339" y="5295801"/>
                </a:moveTo>
                <a:lnTo>
                  <a:pt x="2433339" y="5303243"/>
                </a:lnTo>
                <a:cubicBezTo>
                  <a:pt x="2443261" y="5308203"/>
                  <a:pt x="2448222" y="5308203"/>
                  <a:pt x="2448222" y="5303243"/>
                </a:cubicBezTo>
                <a:cubicBezTo>
                  <a:pt x="2448222" y="5298282"/>
                  <a:pt x="2443261" y="5295801"/>
                  <a:pt x="2433339" y="5295801"/>
                </a:cubicBezTo>
                <a:close/>
                <a:moveTo>
                  <a:pt x="2158007" y="5295801"/>
                </a:moveTo>
                <a:cubicBezTo>
                  <a:pt x="2153047" y="5295801"/>
                  <a:pt x="2150566" y="5297041"/>
                  <a:pt x="2150566" y="5299522"/>
                </a:cubicBezTo>
                <a:cubicBezTo>
                  <a:pt x="2150566" y="5302003"/>
                  <a:pt x="2153047" y="5303243"/>
                  <a:pt x="2158007" y="5303243"/>
                </a:cubicBezTo>
                <a:cubicBezTo>
                  <a:pt x="2162968" y="5303243"/>
                  <a:pt x="2165449" y="5302003"/>
                  <a:pt x="2165449" y="5299522"/>
                </a:cubicBezTo>
                <a:cubicBezTo>
                  <a:pt x="2165449" y="5297041"/>
                  <a:pt x="2162968" y="5295801"/>
                  <a:pt x="2158007" y="5295801"/>
                </a:cubicBezTo>
                <a:close/>
                <a:moveTo>
                  <a:pt x="2321560" y="5289468"/>
                </a:moveTo>
                <a:lnTo>
                  <a:pt x="2320788" y="5294871"/>
                </a:lnTo>
                <a:cubicBezTo>
                  <a:pt x="2320168" y="5296731"/>
                  <a:pt x="2319238" y="5298282"/>
                  <a:pt x="2317998" y="5299522"/>
                </a:cubicBezTo>
                <a:cubicBezTo>
                  <a:pt x="2315517" y="5302003"/>
                  <a:pt x="2314277" y="5305723"/>
                  <a:pt x="2314277" y="5310684"/>
                </a:cubicBezTo>
                <a:cubicBezTo>
                  <a:pt x="2329160" y="5330528"/>
                  <a:pt x="2334120" y="5328048"/>
                  <a:pt x="2329160" y="5303243"/>
                </a:cubicBezTo>
                <a:cubicBezTo>
                  <a:pt x="2329160" y="5299522"/>
                  <a:pt x="2328230" y="5296266"/>
                  <a:pt x="2326369" y="5293476"/>
                </a:cubicBezTo>
                <a:close/>
                <a:moveTo>
                  <a:pt x="3832324" y="5288360"/>
                </a:moveTo>
                <a:lnTo>
                  <a:pt x="3839765" y="5295801"/>
                </a:lnTo>
                <a:cubicBezTo>
                  <a:pt x="3844726" y="5295801"/>
                  <a:pt x="3848447" y="5297041"/>
                  <a:pt x="3850927" y="5299522"/>
                </a:cubicBezTo>
                <a:cubicBezTo>
                  <a:pt x="3853408" y="5302003"/>
                  <a:pt x="3854648" y="5303243"/>
                  <a:pt x="3854648" y="5303243"/>
                </a:cubicBezTo>
                <a:cubicBezTo>
                  <a:pt x="3854648" y="5308203"/>
                  <a:pt x="3860849" y="5309444"/>
                  <a:pt x="3873252" y="5306963"/>
                </a:cubicBezTo>
                <a:cubicBezTo>
                  <a:pt x="3885654" y="5304483"/>
                  <a:pt x="3895576" y="5304483"/>
                  <a:pt x="3903017" y="5306963"/>
                </a:cubicBezTo>
                <a:cubicBezTo>
                  <a:pt x="3910459" y="5309444"/>
                  <a:pt x="3914179" y="5313165"/>
                  <a:pt x="3914179" y="5318125"/>
                </a:cubicBezTo>
                <a:cubicBezTo>
                  <a:pt x="3914179" y="5323086"/>
                  <a:pt x="3915420" y="5324327"/>
                  <a:pt x="3917900" y="5321846"/>
                </a:cubicBezTo>
                <a:cubicBezTo>
                  <a:pt x="3920380" y="5319365"/>
                  <a:pt x="3921621" y="5315645"/>
                  <a:pt x="3921621" y="5310684"/>
                </a:cubicBezTo>
                <a:cubicBezTo>
                  <a:pt x="3921621" y="5295801"/>
                  <a:pt x="3914179" y="5290840"/>
                  <a:pt x="3899297" y="5295801"/>
                </a:cubicBezTo>
                <a:cubicBezTo>
                  <a:pt x="3889375" y="5300762"/>
                  <a:pt x="3881933" y="5300762"/>
                  <a:pt x="3876972" y="5295801"/>
                </a:cubicBezTo>
                <a:close/>
                <a:moveTo>
                  <a:pt x="3631406" y="5288360"/>
                </a:moveTo>
                <a:cubicBezTo>
                  <a:pt x="3631406" y="5293321"/>
                  <a:pt x="3632646" y="5295801"/>
                  <a:pt x="3635127" y="5295801"/>
                </a:cubicBezTo>
                <a:cubicBezTo>
                  <a:pt x="3637607" y="5295801"/>
                  <a:pt x="3638847" y="5295801"/>
                  <a:pt x="3638847" y="5295801"/>
                </a:cubicBezTo>
                <a:cubicBezTo>
                  <a:pt x="3638847" y="5295801"/>
                  <a:pt x="3640088" y="5295801"/>
                  <a:pt x="3642568" y="5295801"/>
                </a:cubicBezTo>
                <a:cubicBezTo>
                  <a:pt x="3645048" y="5295801"/>
                  <a:pt x="3646289" y="5294561"/>
                  <a:pt x="3646289" y="5292081"/>
                </a:cubicBezTo>
                <a:cubicBezTo>
                  <a:pt x="3646289" y="5289600"/>
                  <a:pt x="3643808" y="5288360"/>
                  <a:pt x="3638847" y="5288360"/>
                </a:cubicBezTo>
                <a:cubicBezTo>
                  <a:pt x="3633886" y="5288360"/>
                  <a:pt x="3631406" y="5288360"/>
                  <a:pt x="3631406" y="5288360"/>
                </a:cubicBezTo>
                <a:close/>
                <a:moveTo>
                  <a:pt x="2344042" y="5288360"/>
                </a:moveTo>
                <a:lnTo>
                  <a:pt x="2344042" y="5295801"/>
                </a:lnTo>
                <a:lnTo>
                  <a:pt x="2351484" y="5288360"/>
                </a:lnTo>
                <a:cubicBezTo>
                  <a:pt x="2346523" y="5288360"/>
                  <a:pt x="2344042" y="5288360"/>
                  <a:pt x="2344042" y="5288360"/>
                </a:cubicBezTo>
                <a:close/>
                <a:moveTo>
                  <a:pt x="2187773" y="5288360"/>
                </a:moveTo>
                <a:lnTo>
                  <a:pt x="2180332" y="5295801"/>
                </a:lnTo>
                <a:lnTo>
                  <a:pt x="2172890" y="5310684"/>
                </a:lnTo>
                <a:cubicBezTo>
                  <a:pt x="2167929" y="5310684"/>
                  <a:pt x="2167929" y="5311924"/>
                  <a:pt x="2172890" y="5314405"/>
                </a:cubicBezTo>
                <a:cubicBezTo>
                  <a:pt x="2177851" y="5316885"/>
                  <a:pt x="2180332" y="5320606"/>
                  <a:pt x="2180332" y="5325567"/>
                </a:cubicBezTo>
                <a:lnTo>
                  <a:pt x="2195214" y="5325567"/>
                </a:lnTo>
                <a:lnTo>
                  <a:pt x="2202656" y="5318125"/>
                </a:lnTo>
                <a:cubicBezTo>
                  <a:pt x="2197695" y="5318125"/>
                  <a:pt x="2195214" y="5313165"/>
                  <a:pt x="2195214" y="5303243"/>
                </a:cubicBezTo>
                <a:close/>
                <a:moveTo>
                  <a:pt x="4844355" y="5282779"/>
                </a:moveTo>
                <a:cubicBezTo>
                  <a:pt x="4845595" y="5282779"/>
                  <a:pt x="4846835" y="5283399"/>
                  <a:pt x="4848076" y="5284639"/>
                </a:cubicBezTo>
                <a:cubicBezTo>
                  <a:pt x="4850556" y="5287120"/>
                  <a:pt x="4851796" y="5290840"/>
                  <a:pt x="4851796" y="5295801"/>
                </a:cubicBezTo>
                <a:lnTo>
                  <a:pt x="4836913" y="5288360"/>
                </a:lnTo>
                <a:cubicBezTo>
                  <a:pt x="4836913" y="5288360"/>
                  <a:pt x="4838154" y="5287120"/>
                  <a:pt x="4840634" y="5284639"/>
                </a:cubicBezTo>
                <a:cubicBezTo>
                  <a:pt x="4841874" y="5283399"/>
                  <a:pt x="4843115" y="5282779"/>
                  <a:pt x="4844355" y="5282779"/>
                </a:cubicBezTo>
                <a:close/>
                <a:moveTo>
                  <a:pt x="3780234" y="5280918"/>
                </a:moveTo>
                <a:lnTo>
                  <a:pt x="3787675" y="5288360"/>
                </a:lnTo>
                <a:lnTo>
                  <a:pt x="3795117" y="5288360"/>
                </a:lnTo>
                <a:cubicBezTo>
                  <a:pt x="3790156" y="5283399"/>
                  <a:pt x="3785195" y="5280918"/>
                  <a:pt x="3780234" y="5280918"/>
                </a:cubicBezTo>
                <a:close/>
                <a:moveTo>
                  <a:pt x="3720703" y="5280918"/>
                </a:moveTo>
                <a:cubicBezTo>
                  <a:pt x="3720703" y="5285879"/>
                  <a:pt x="3723183" y="5288360"/>
                  <a:pt x="3728144" y="5288360"/>
                </a:cubicBezTo>
                <a:lnTo>
                  <a:pt x="3735586" y="5280918"/>
                </a:lnTo>
                <a:cubicBezTo>
                  <a:pt x="3730625" y="5280918"/>
                  <a:pt x="3725664" y="5280918"/>
                  <a:pt x="3720703" y="5280918"/>
                </a:cubicBezTo>
                <a:close/>
                <a:moveTo>
                  <a:pt x="2284511" y="5280918"/>
                </a:moveTo>
                <a:cubicBezTo>
                  <a:pt x="2274589" y="5285879"/>
                  <a:pt x="2269628" y="5288360"/>
                  <a:pt x="2269628" y="5288360"/>
                </a:cubicBezTo>
                <a:cubicBezTo>
                  <a:pt x="2274589" y="5293321"/>
                  <a:pt x="2282031" y="5295801"/>
                  <a:pt x="2291953" y="5295801"/>
                </a:cubicBezTo>
                <a:cubicBezTo>
                  <a:pt x="2301875" y="5295801"/>
                  <a:pt x="2306835" y="5293321"/>
                  <a:pt x="2306835" y="5288360"/>
                </a:cubicBezTo>
                <a:cubicBezTo>
                  <a:pt x="2311796" y="5288360"/>
                  <a:pt x="2314277" y="5288360"/>
                  <a:pt x="2314277" y="5288360"/>
                </a:cubicBezTo>
                <a:cubicBezTo>
                  <a:pt x="2314277" y="5288360"/>
                  <a:pt x="2314897" y="5288360"/>
                  <a:pt x="2316137" y="5288360"/>
                </a:cubicBezTo>
                <a:lnTo>
                  <a:pt x="2320230" y="5288360"/>
                </a:lnTo>
                <a:lnTo>
                  <a:pt x="2317998" y="5286499"/>
                </a:lnTo>
                <a:cubicBezTo>
                  <a:pt x="2310556" y="5282779"/>
                  <a:pt x="2299394" y="5280918"/>
                  <a:pt x="2284511" y="5280918"/>
                </a:cubicBezTo>
                <a:close/>
                <a:moveTo>
                  <a:pt x="4158815" y="5276268"/>
                </a:moveTo>
                <a:cubicBezTo>
                  <a:pt x="4159436" y="5276888"/>
                  <a:pt x="4159745" y="5278438"/>
                  <a:pt x="4159745" y="5280918"/>
                </a:cubicBezTo>
                <a:cubicBezTo>
                  <a:pt x="4159745" y="5280918"/>
                  <a:pt x="4159745" y="5283399"/>
                  <a:pt x="4159745" y="5288360"/>
                </a:cubicBezTo>
                <a:lnTo>
                  <a:pt x="4152304" y="5280918"/>
                </a:lnTo>
                <a:cubicBezTo>
                  <a:pt x="4152304" y="5280918"/>
                  <a:pt x="4153545" y="5279678"/>
                  <a:pt x="4156025" y="5277198"/>
                </a:cubicBezTo>
                <a:cubicBezTo>
                  <a:pt x="4157265" y="5275958"/>
                  <a:pt x="4158196" y="5275648"/>
                  <a:pt x="4158815" y="5276268"/>
                </a:cubicBezTo>
                <a:close/>
                <a:moveTo>
                  <a:pt x="4628554" y="5273477"/>
                </a:moveTo>
                <a:cubicBezTo>
                  <a:pt x="4633515" y="5278438"/>
                  <a:pt x="4631034" y="5280918"/>
                  <a:pt x="4621113" y="5280918"/>
                </a:cubicBezTo>
                <a:cubicBezTo>
                  <a:pt x="4606230" y="5285879"/>
                  <a:pt x="4598788" y="5287120"/>
                  <a:pt x="4598788" y="5284639"/>
                </a:cubicBezTo>
                <a:cubicBezTo>
                  <a:pt x="4598788" y="5282158"/>
                  <a:pt x="4602509" y="5279678"/>
                  <a:pt x="4609951" y="5277198"/>
                </a:cubicBezTo>
                <a:cubicBezTo>
                  <a:pt x="4617392" y="5274717"/>
                  <a:pt x="4623593" y="5273477"/>
                  <a:pt x="4628554" y="5273477"/>
                </a:cubicBezTo>
                <a:close/>
                <a:moveTo>
                  <a:pt x="2448222" y="5273477"/>
                </a:moveTo>
                <a:cubicBezTo>
                  <a:pt x="2443261" y="5273477"/>
                  <a:pt x="2442021" y="5274717"/>
                  <a:pt x="2444501" y="5277198"/>
                </a:cubicBezTo>
                <a:cubicBezTo>
                  <a:pt x="2446982" y="5279678"/>
                  <a:pt x="2450703" y="5280918"/>
                  <a:pt x="2455664" y="5280918"/>
                </a:cubicBezTo>
                <a:cubicBezTo>
                  <a:pt x="2460624" y="5280918"/>
                  <a:pt x="2461865" y="5279678"/>
                  <a:pt x="2459384" y="5277198"/>
                </a:cubicBezTo>
                <a:cubicBezTo>
                  <a:pt x="2456904" y="5274717"/>
                  <a:pt x="2453183" y="5273477"/>
                  <a:pt x="2448222" y="5273477"/>
                </a:cubicBezTo>
                <a:close/>
                <a:moveTo>
                  <a:pt x="3914179" y="5269756"/>
                </a:moveTo>
                <a:cubicBezTo>
                  <a:pt x="3911699" y="5269756"/>
                  <a:pt x="3909219" y="5270997"/>
                  <a:pt x="3906738" y="5273477"/>
                </a:cubicBezTo>
                <a:lnTo>
                  <a:pt x="3914179" y="5280918"/>
                </a:lnTo>
                <a:lnTo>
                  <a:pt x="3921621" y="5273477"/>
                </a:lnTo>
                <a:cubicBezTo>
                  <a:pt x="3919140" y="5270997"/>
                  <a:pt x="3916660" y="5269756"/>
                  <a:pt x="3914179" y="5269756"/>
                </a:cubicBezTo>
                <a:close/>
                <a:moveTo>
                  <a:pt x="4680644" y="5266036"/>
                </a:moveTo>
                <a:lnTo>
                  <a:pt x="4688085" y="5266036"/>
                </a:lnTo>
                <a:cubicBezTo>
                  <a:pt x="4693047" y="5266036"/>
                  <a:pt x="4695527" y="5266036"/>
                  <a:pt x="4695527" y="5266036"/>
                </a:cubicBezTo>
                <a:cubicBezTo>
                  <a:pt x="4695527" y="5266036"/>
                  <a:pt x="4693047" y="5268516"/>
                  <a:pt x="4688085" y="5273477"/>
                </a:cubicBezTo>
                <a:cubicBezTo>
                  <a:pt x="4683124" y="5273477"/>
                  <a:pt x="4680644" y="5270996"/>
                  <a:pt x="4680644" y="5266036"/>
                </a:cubicBezTo>
                <a:close/>
                <a:moveTo>
                  <a:pt x="4643437" y="5266036"/>
                </a:moveTo>
                <a:cubicBezTo>
                  <a:pt x="4648398" y="5266036"/>
                  <a:pt x="4653358" y="5266036"/>
                  <a:pt x="4658320" y="5266036"/>
                </a:cubicBezTo>
                <a:lnTo>
                  <a:pt x="4643437" y="5273477"/>
                </a:lnTo>
                <a:cubicBezTo>
                  <a:pt x="4638476" y="5273477"/>
                  <a:pt x="4635995" y="5272237"/>
                  <a:pt x="4635995" y="5269756"/>
                </a:cubicBezTo>
                <a:cubicBezTo>
                  <a:pt x="4635995" y="5267276"/>
                  <a:pt x="4638476" y="5266036"/>
                  <a:pt x="4643437" y="5266036"/>
                </a:cubicBezTo>
                <a:close/>
                <a:moveTo>
                  <a:pt x="4241601" y="5266036"/>
                </a:moveTo>
                <a:cubicBezTo>
                  <a:pt x="4246562" y="5266036"/>
                  <a:pt x="4250283" y="5267276"/>
                  <a:pt x="4252763" y="5269756"/>
                </a:cubicBezTo>
                <a:cubicBezTo>
                  <a:pt x="4255243" y="5272237"/>
                  <a:pt x="4256484" y="5275958"/>
                  <a:pt x="4256484" y="5280918"/>
                </a:cubicBezTo>
                <a:cubicBezTo>
                  <a:pt x="4256484" y="5280918"/>
                  <a:pt x="4255243" y="5282158"/>
                  <a:pt x="4252763" y="5284639"/>
                </a:cubicBezTo>
                <a:cubicBezTo>
                  <a:pt x="4250283" y="5287120"/>
                  <a:pt x="4249042" y="5290840"/>
                  <a:pt x="4249042" y="5295801"/>
                </a:cubicBezTo>
                <a:lnTo>
                  <a:pt x="4234160" y="5303243"/>
                </a:lnTo>
                <a:lnTo>
                  <a:pt x="4249042" y="5303243"/>
                </a:lnTo>
                <a:lnTo>
                  <a:pt x="4271367" y="5303243"/>
                </a:lnTo>
                <a:lnTo>
                  <a:pt x="4271367" y="5288360"/>
                </a:lnTo>
                <a:cubicBezTo>
                  <a:pt x="4276328" y="5288360"/>
                  <a:pt x="4278808" y="5287120"/>
                  <a:pt x="4278808" y="5284639"/>
                </a:cubicBezTo>
                <a:cubicBezTo>
                  <a:pt x="4278808" y="5282158"/>
                  <a:pt x="4277567" y="5278438"/>
                  <a:pt x="4275087" y="5273477"/>
                </a:cubicBezTo>
                <a:cubicBezTo>
                  <a:pt x="4272607" y="5268516"/>
                  <a:pt x="4273847" y="5266036"/>
                  <a:pt x="4278808" y="5266036"/>
                </a:cubicBezTo>
                <a:cubicBezTo>
                  <a:pt x="4283769" y="5266036"/>
                  <a:pt x="4288729" y="5268516"/>
                  <a:pt x="4293691" y="5273477"/>
                </a:cubicBezTo>
                <a:cubicBezTo>
                  <a:pt x="4298652" y="5278438"/>
                  <a:pt x="4299892" y="5283399"/>
                  <a:pt x="4297411" y="5288360"/>
                </a:cubicBezTo>
                <a:cubicBezTo>
                  <a:pt x="4294931" y="5293321"/>
                  <a:pt x="4299892" y="5294561"/>
                  <a:pt x="4312294" y="5292081"/>
                </a:cubicBezTo>
                <a:cubicBezTo>
                  <a:pt x="4324697" y="5289600"/>
                  <a:pt x="4333378" y="5289600"/>
                  <a:pt x="4338339" y="5292081"/>
                </a:cubicBezTo>
                <a:cubicBezTo>
                  <a:pt x="4343301" y="5294561"/>
                  <a:pt x="4340819" y="5298282"/>
                  <a:pt x="4330898" y="5303243"/>
                </a:cubicBezTo>
                <a:lnTo>
                  <a:pt x="4316015" y="5303243"/>
                </a:lnTo>
                <a:cubicBezTo>
                  <a:pt x="4291211" y="5308203"/>
                  <a:pt x="4276328" y="5311924"/>
                  <a:pt x="4271367" y="5314405"/>
                </a:cubicBezTo>
                <a:cubicBezTo>
                  <a:pt x="4266405" y="5316885"/>
                  <a:pt x="4263925" y="5320606"/>
                  <a:pt x="4263925" y="5325567"/>
                </a:cubicBezTo>
                <a:lnTo>
                  <a:pt x="4249042" y="5333008"/>
                </a:lnTo>
                <a:cubicBezTo>
                  <a:pt x="4249042" y="5328048"/>
                  <a:pt x="4250283" y="5324327"/>
                  <a:pt x="4252763" y="5321846"/>
                </a:cubicBezTo>
                <a:cubicBezTo>
                  <a:pt x="4255243" y="5319365"/>
                  <a:pt x="4256484" y="5315645"/>
                  <a:pt x="4256484" y="5310684"/>
                </a:cubicBezTo>
                <a:lnTo>
                  <a:pt x="4241601" y="5318125"/>
                </a:lnTo>
                <a:lnTo>
                  <a:pt x="4234160" y="5318125"/>
                </a:lnTo>
                <a:cubicBezTo>
                  <a:pt x="4229199" y="5313165"/>
                  <a:pt x="4224238" y="5308203"/>
                  <a:pt x="4219277" y="5303243"/>
                </a:cubicBezTo>
                <a:cubicBezTo>
                  <a:pt x="4219277" y="5303243"/>
                  <a:pt x="4220517" y="5302003"/>
                  <a:pt x="4222997" y="5299522"/>
                </a:cubicBezTo>
                <a:cubicBezTo>
                  <a:pt x="4225478" y="5297041"/>
                  <a:pt x="4224238" y="5295801"/>
                  <a:pt x="4219277" y="5295801"/>
                </a:cubicBezTo>
                <a:lnTo>
                  <a:pt x="4234160" y="5288360"/>
                </a:lnTo>
                <a:lnTo>
                  <a:pt x="4241601" y="5280918"/>
                </a:lnTo>
                <a:lnTo>
                  <a:pt x="4234160" y="5280918"/>
                </a:lnTo>
                <a:close/>
                <a:moveTo>
                  <a:pt x="3854648" y="5266036"/>
                </a:moveTo>
                <a:cubicBezTo>
                  <a:pt x="3854648" y="5270996"/>
                  <a:pt x="3854648" y="5273477"/>
                  <a:pt x="3854648" y="5273477"/>
                </a:cubicBezTo>
                <a:cubicBezTo>
                  <a:pt x="3854648" y="5273477"/>
                  <a:pt x="3857128" y="5273477"/>
                  <a:pt x="3862089" y="5273477"/>
                </a:cubicBezTo>
                <a:cubicBezTo>
                  <a:pt x="3867051" y="5273477"/>
                  <a:pt x="3868291" y="5272237"/>
                  <a:pt x="3865810" y="5269756"/>
                </a:cubicBezTo>
                <a:cubicBezTo>
                  <a:pt x="3863330" y="5267276"/>
                  <a:pt x="3859609" y="5266036"/>
                  <a:pt x="3854648" y="5266036"/>
                </a:cubicBezTo>
                <a:close/>
                <a:moveTo>
                  <a:pt x="3534668" y="5266036"/>
                </a:moveTo>
                <a:cubicBezTo>
                  <a:pt x="3529707" y="5266036"/>
                  <a:pt x="3527226" y="5268516"/>
                  <a:pt x="3527226" y="5273477"/>
                </a:cubicBezTo>
                <a:cubicBezTo>
                  <a:pt x="3527226" y="5273477"/>
                  <a:pt x="3528467" y="5274717"/>
                  <a:pt x="3530947" y="5277198"/>
                </a:cubicBezTo>
                <a:cubicBezTo>
                  <a:pt x="3533427" y="5279678"/>
                  <a:pt x="3534668" y="5280918"/>
                  <a:pt x="3534668" y="5280918"/>
                </a:cubicBezTo>
                <a:cubicBezTo>
                  <a:pt x="3539629" y="5280918"/>
                  <a:pt x="3542109" y="5278438"/>
                  <a:pt x="3542109" y="5273477"/>
                </a:cubicBezTo>
                <a:cubicBezTo>
                  <a:pt x="3542109" y="5268516"/>
                  <a:pt x="3539629" y="5266036"/>
                  <a:pt x="3534668" y="5266036"/>
                </a:cubicBezTo>
                <a:close/>
                <a:moveTo>
                  <a:pt x="3426767" y="5266036"/>
                </a:moveTo>
                <a:cubicBezTo>
                  <a:pt x="3424287" y="5266036"/>
                  <a:pt x="3420566" y="5268516"/>
                  <a:pt x="3415605" y="5273477"/>
                </a:cubicBezTo>
                <a:lnTo>
                  <a:pt x="3423046" y="5280918"/>
                </a:lnTo>
                <a:lnTo>
                  <a:pt x="3437929" y="5273477"/>
                </a:lnTo>
                <a:cubicBezTo>
                  <a:pt x="3432968" y="5268516"/>
                  <a:pt x="3429247" y="5266036"/>
                  <a:pt x="3426767" y="5266036"/>
                </a:cubicBezTo>
                <a:close/>
                <a:moveTo>
                  <a:pt x="2291953" y="5266036"/>
                </a:moveTo>
                <a:cubicBezTo>
                  <a:pt x="2291953" y="5270996"/>
                  <a:pt x="2291953" y="5273477"/>
                  <a:pt x="2291953" y="5273477"/>
                </a:cubicBezTo>
                <a:cubicBezTo>
                  <a:pt x="2296913" y="5273477"/>
                  <a:pt x="2299394" y="5272237"/>
                  <a:pt x="2299394" y="5269756"/>
                </a:cubicBezTo>
                <a:cubicBezTo>
                  <a:pt x="2299394" y="5267276"/>
                  <a:pt x="2296913" y="5266036"/>
                  <a:pt x="2291953" y="5266036"/>
                </a:cubicBezTo>
                <a:close/>
                <a:moveTo>
                  <a:pt x="2009179" y="5266036"/>
                </a:moveTo>
                <a:cubicBezTo>
                  <a:pt x="2004218" y="5266036"/>
                  <a:pt x="2001738" y="5268516"/>
                  <a:pt x="2001738" y="5273477"/>
                </a:cubicBezTo>
                <a:cubicBezTo>
                  <a:pt x="2001738" y="5278438"/>
                  <a:pt x="2002978" y="5280918"/>
                  <a:pt x="2005459" y="5280918"/>
                </a:cubicBezTo>
                <a:cubicBezTo>
                  <a:pt x="2007939" y="5280918"/>
                  <a:pt x="2010419" y="5278438"/>
                  <a:pt x="2012900" y="5273477"/>
                </a:cubicBezTo>
                <a:cubicBezTo>
                  <a:pt x="2015381" y="5268516"/>
                  <a:pt x="2014140" y="5266036"/>
                  <a:pt x="2009179" y="5266036"/>
                </a:cubicBezTo>
                <a:close/>
                <a:moveTo>
                  <a:pt x="4792265" y="5258594"/>
                </a:moveTo>
                <a:cubicBezTo>
                  <a:pt x="4792265" y="5263555"/>
                  <a:pt x="4792265" y="5266036"/>
                  <a:pt x="4792265" y="5266036"/>
                </a:cubicBezTo>
                <a:lnTo>
                  <a:pt x="4769941" y="5266036"/>
                </a:lnTo>
                <a:close/>
                <a:moveTo>
                  <a:pt x="4174628" y="5258594"/>
                </a:moveTo>
                <a:cubicBezTo>
                  <a:pt x="4174628" y="5258594"/>
                  <a:pt x="4177109" y="5258594"/>
                  <a:pt x="4182070" y="5258594"/>
                </a:cubicBezTo>
                <a:lnTo>
                  <a:pt x="4196952" y="5266036"/>
                </a:lnTo>
                <a:cubicBezTo>
                  <a:pt x="4201914" y="5270996"/>
                  <a:pt x="4201914" y="5273477"/>
                  <a:pt x="4196952" y="5273477"/>
                </a:cubicBezTo>
                <a:cubicBezTo>
                  <a:pt x="4191992" y="5273477"/>
                  <a:pt x="4189511" y="5275958"/>
                  <a:pt x="4189511" y="5280918"/>
                </a:cubicBezTo>
                <a:lnTo>
                  <a:pt x="4182070" y="5266036"/>
                </a:lnTo>
                <a:cubicBezTo>
                  <a:pt x="4177109" y="5261075"/>
                  <a:pt x="4174628" y="5258594"/>
                  <a:pt x="4174628" y="5258594"/>
                </a:cubicBezTo>
                <a:close/>
                <a:moveTo>
                  <a:pt x="3914179" y="5258594"/>
                </a:moveTo>
                <a:lnTo>
                  <a:pt x="3921621" y="5266036"/>
                </a:lnTo>
                <a:cubicBezTo>
                  <a:pt x="3926582" y="5266036"/>
                  <a:pt x="3927822" y="5264796"/>
                  <a:pt x="3925341" y="5262315"/>
                </a:cubicBezTo>
                <a:cubicBezTo>
                  <a:pt x="3922861" y="5259835"/>
                  <a:pt x="3919140" y="5258594"/>
                  <a:pt x="3914179" y="5258594"/>
                </a:cubicBezTo>
                <a:close/>
                <a:moveTo>
                  <a:pt x="2381250" y="5258594"/>
                </a:moveTo>
                <a:lnTo>
                  <a:pt x="2396132" y="5266036"/>
                </a:lnTo>
                <a:cubicBezTo>
                  <a:pt x="2401093" y="5261075"/>
                  <a:pt x="2406054" y="5258594"/>
                  <a:pt x="2411015" y="5258594"/>
                </a:cubicBezTo>
                <a:lnTo>
                  <a:pt x="2396132" y="5258594"/>
                </a:lnTo>
                <a:close/>
                <a:moveTo>
                  <a:pt x="4323456" y="5251153"/>
                </a:moveTo>
                <a:lnTo>
                  <a:pt x="4360663" y="5266036"/>
                </a:lnTo>
                <a:lnTo>
                  <a:pt x="4353222" y="5273477"/>
                </a:lnTo>
                <a:cubicBezTo>
                  <a:pt x="4348261" y="5273477"/>
                  <a:pt x="4344540" y="5273477"/>
                  <a:pt x="4342060" y="5273477"/>
                </a:cubicBezTo>
                <a:cubicBezTo>
                  <a:pt x="4339580" y="5273477"/>
                  <a:pt x="4340819" y="5270996"/>
                  <a:pt x="4345781" y="5266036"/>
                </a:cubicBezTo>
                <a:lnTo>
                  <a:pt x="4338339" y="5258594"/>
                </a:lnTo>
                <a:cubicBezTo>
                  <a:pt x="4333378" y="5258594"/>
                  <a:pt x="4330898" y="5261075"/>
                  <a:pt x="4330898" y="5266036"/>
                </a:cubicBezTo>
                <a:cubicBezTo>
                  <a:pt x="4330898" y="5270996"/>
                  <a:pt x="4330898" y="5273477"/>
                  <a:pt x="4330898" y="5273477"/>
                </a:cubicBezTo>
                <a:close/>
                <a:moveTo>
                  <a:pt x="3891855" y="5251153"/>
                </a:moveTo>
                <a:cubicBezTo>
                  <a:pt x="3891855" y="5251153"/>
                  <a:pt x="3889375" y="5252393"/>
                  <a:pt x="3884414" y="5254873"/>
                </a:cubicBezTo>
                <a:cubicBezTo>
                  <a:pt x="3879453" y="5257354"/>
                  <a:pt x="3876972" y="5258594"/>
                  <a:pt x="3876972" y="5258594"/>
                </a:cubicBezTo>
                <a:cubicBezTo>
                  <a:pt x="3876972" y="5258594"/>
                  <a:pt x="3878213" y="5259835"/>
                  <a:pt x="3880693" y="5262315"/>
                </a:cubicBezTo>
                <a:cubicBezTo>
                  <a:pt x="3883173" y="5264796"/>
                  <a:pt x="3884414" y="5263555"/>
                  <a:pt x="3884414" y="5258594"/>
                </a:cubicBezTo>
                <a:cubicBezTo>
                  <a:pt x="3889375" y="5258594"/>
                  <a:pt x="3891855" y="5256114"/>
                  <a:pt x="3891855" y="5251153"/>
                </a:cubicBezTo>
                <a:close/>
                <a:moveTo>
                  <a:pt x="2273349" y="5251153"/>
                </a:moveTo>
                <a:cubicBezTo>
                  <a:pt x="2270868" y="5251153"/>
                  <a:pt x="2269628" y="5253633"/>
                  <a:pt x="2269628" y="5258594"/>
                </a:cubicBezTo>
                <a:cubicBezTo>
                  <a:pt x="2269628" y="5258594"/>
                  <a:pt x="2270868" y="5258594"/>
                  <a:pt x="2273349" y="5258594"/>
                </a:cubicBezTo>
                <a:cubicBezTo>
                  <a:pt x="2275830" y="5258594"/>
                  <a:pt x="2277070" y="5258594"/>
                  <a:pt x="2277070" y="5258594"/>
                </a:cubicBezTo>
                <a:cubicBezTo>
                  <a:pt x="2277070" y="5253633"/>
                  <a:pt x="2275830" y="5251153"/>
                  <a:pt x="2273349" y="5251153"/>
                </a:cubicBezTo>
                <a:close/>
                <a:moveTo>
                  <a:pt x="2343112" y="5245572"/>
                </a:moveTo>
                <a:cubicBezTo>
                  <a:pt x="2341252" y="5245572"/>
                  <a:pt x="2339081" y="5246192"/>
                  <a:pt x="2336601" y="5247432"/>
                </a:cubicBezTo>
                <a:cubicBezTo>
                  <a:pt x="2331640" y="5249913"/>
                  <a:pt x="2324199" y="5251153"/>
                  <a:pt x="2314277" y="5251153"/>
                </a:cubicBezTo>
                <a:lnTo>
                  <a:pt x="2329160" y="5266036"/>
                </a:lnTo>
                <a:cubicBezTo>
                  <a:pt x="2344042" y="5261075"/>
                  <a:pt x="2351484" y="5257354"/>
                  <a:pt x="2351484" y="5254873"/>
                </a:cubicBezTo>
                <a:cubicBezTo>
                  <a:pt x="2351484" y="5252393"/>
                  <a:pt x="2350244" y="5249913"/>
                  <a:pt x="2347763" y="5247432"/>
                </a:cubicBezTo>
                <a:cubicBezTo>
                  <a:pt x="2346523" y="5246192"/>
                  <a:pt x="2344973" y="5245572"/>
                  <a:pt x="2343112" y="5245572"/>
                </a:cubicBezTo>
                <a:close/>
                <a:moveTo>
                  <a:pt x="5000624" y="5243711"/>
                </a:moveTo>
                <a:cubicBezTo>
                  <a:pt x="5000624" y="5243711"/>
                  <a:pt x="5003104" y="5243711"/>
                  <a:pt x="5008066" y="5243711"/>
                </a:cubicBezTo>
                <a:cubicBezTo>
                  <a:pt x="5013027" y="5243711"/>
                  <a:pt x="5015507" y="5244951"/>
                  <a:pt x="5015507" y="5247432"/>
                </a:cubicBezTo>
                <a:cubicBezTo>
                  <a:pt x="5015507" y="5249913"/>
                  <a:pt x="5013027" y="5251153"/>
                  <a:pt x="5008066" y="5251153"/>
                </a:cubicBezTo>
                <a:cubicBezTo>
                  <a:pt x="5003104" y="5251153"/>
                  <a:pt x="5000624" y="5248672"/>
                  <a:pt x="5000624" y="5243711"/>
                </a:cubicBezTo>
                <a:close/>
                <a:moveTo>
                  <a:pt x="4963417" y="5243711"/>
                </a:moveTo>
                <a:cubicBezTo>
                  <a:pt x="4963417" y="5248672"/>
                  <a:pt x="4962177" y="5251153"/>
                  <a:pt x="4959697" y="5251153"/>
                </a:cubicBezTo>
                <a:cubicBezTo>
                  <a:pt x="4957217" y="5251153"/>
                  <a:pt x="4955976" y="5249913"/>
                  <a:pt x="4955976" y="5247432"/>
                </a:cubicBezTo>
                <a:cubicBezTo>
                  <a:pt x="4955976" y="5244951"/>
                  <a:pt x="4958456" y="5243711"/>
                  <a:pt x="4963417" y="5243711"/>
                </a:cubicBezTo>
                <a:close/>
                <a:moveTo>
                  <a:pt x="4427636" y="5243711"/>
                </a:moveTo>
                <a:lnTo>
                  <a:pt x="4464843" y="5243711"/>
                </a:lnTo>
                <a:cubicBezTo>
                  <a:pt x="4459882" y="5243711"/>
                  <a:pt x="4457402" y="5244951"/>
                  <a:pt x="4457402" y="5247432"/>
                </a:cubicBezTo>
                <a:cubicBezTo>
                  <a:pt x="4457402" y="5249913"/>
                  <a:pt x="4457402" y="5251153"/>
                  <a:pt x="4457402" y="5251153"/>
                </a:cubicBezTo>
                <a:lnTo>
                  <a:pt x="4449960" y="5258594"/>
                </a:lnTo>
                <a:cubicBezTo>
                  <a:pt x="4449960" y="5258594"/>
                  <a:pt x="4447480" y="5258594"/>
                  <a:pt x="4442519" y="5258594"/>
                </a:cubicBezTo>
                <a:cubicBezTo>
                  <a:pt x="4437558" y="5258594"/>
                  <a:pt x="4435077" y="5258594"/>
                  <a:pt x="4435077" y="5258594"/>
                </a:cubicBezTo>
                <a:cubicBezTo>
                  <a:pt x="4425156" y="5253633"/>
                  <a:pt x="4422675" y="5248672"/>
                  <a:pt x="4427636" y="5243711"/>
                </a:cubicBezTo>
                <a:close/>
                <a:moveTo>
                  <a:pt x="3839765" y="5243711"/>
                </a:moveTo>
                <a:cubicBezTo>
                  <a:pt x="3839765" y="5243711"/>
                  <a:pt x="3838525" y="5244951"/>
                  <a:pt x="3836045" y="5247432"/>
                </a:cubicBezTo>
                <a:cubicBezTo>
                  <a:pt x="3833564" y="5249913"/>
                  <a:pt x="3833564" y="5251153"/>
                  <a:pt x="3836045" y="5251153"/>
                </a:cubicBezTo>
                <a:cubicBezTo>
                  <a:pt x="3838525" y="5251153"/>
                  <a:pt x="3839765" y="5248672"/>
                  <a:pt x="3839765" y="5243711"/>
                </a:cubicBezTo>
                <a:close/>
                <a:moveTo>
                  <a:pt x="2053828" y="5243711"/>
                </a:moveTo>
                <a:lnTo>
                  <a:pt x="2061269" y="5258594"/>
                </a:lnTo>
                <a:cubicBezTo>
                  <a:pt x="2061269" y="5263555"/>
                  <a:pt x="2058788" y="5266036"/>
                  <a:pt x="2053828" y="5266036"/>
                </a:cubicBezTo>
                <a:cubicBezTo>
                  <a:pt x="2048867" y="5270996"/>
                  <a:pt x="2048867" y="5273477"/>
                  <a:pt x="2053828" y="5273477"/>
                </a:cubicBezTo>
                <a:cubicBezTo>
                  <a:pt x="2058788" y="5273477"/>
                  <a:pt x="2066230" y="5273477"/>
                  <a:pt x="2076152" y="5273477"/>
                </a:cubicBezTo>
                <a:cubicBezTo>
                  <a:pt x="2086074" y="5273477"/>
                  <a:pt x="2093515" y="5275958"/>
                  <a:pt x="2098476" y="5280918"/>
                </a:cubicBezTo>
                <a:lnTo>
                  <a:pt x="2105917" y="5280918"/>
                </a:lnTo>
                <a:lnTo>
                  <a:pt x="2105917" y="5273477"/>
                </a:lnTo>
                <a:cubicBezTo>
                  <a:pt x="2100957" y="5273477"/>
                  <a:pt x="2098476" y="5272237"/>
                  <a:pt x="2098476" y="5269756"/>
                </a:cubicBezTo>
                <a:cubicBezTo>
                  <a:pt x="2098476" y="5267276"/>
                  <a:pt x="2095995" y="5263555"/>
                  <a:pt x="2091035" y="5258594"/>
                </a:cubicBezTo>
                <a:cubicBezTo>
                  <a:pt x="2091035" y="5253633"/>
                  <a:pt x="2088554" y="5252393"/>
                  <a:pt x="2083593" y="5254873"/>
                </a:cubicBezTo>
                <a:cubicBezTo>
                  <a:pt x="2078633" y="5257354"/>
                  <a:pt x="2073671" y="5256114"/>
                  <a:pt x="2068710" y="5251153"/>
                </a:cubicBezTo>
                <a:close/>
                <a:moveTo>
                  <a:pt x="2246374" y="5242781"/>
                </a:moveTo>
                <a:cubicBezTo>
                  <a:pt x="2244514" y="5243402"/>
                  <a:pt x="2242343" y="5246192"/>
                  <a:pt x="2239863" y="5251153"/>
                </a:cubicBezTo>
                <a:lnTo>
                  <a:pt x="2224980" y="5258594"/>
                </a:lnTo>
                <a:lnTo>
                  <a:pt x="2232421" y="5266036"/>
                </a:lnTo>
                <a:cubicBezTo>
                  <a:pt x="2247304" y="5270996"/>
                  <a:pt x="2254746" y="5268516"/>
                  <a:pt x="2254746" y="5258594"/>
                </a:cubicBezTo>
                <a:cubicBezTo>
                  <a:pt x="2254746" y="5258594"/>
                  <a:pt x="2253506" y="5254873"/>
                  <a:pt x="2251025" y="5247432"/>
                </a:cubicBezTo>
                <a:cubicBezTo>
                  <a:pt x="2249785" y="5243711"/>
                  <a:pt x="2248234" y="5242161"/>
                  <a:pt x="2246374" y="5242781"/>
                </a:cubicBezTo>
                <a:close/>
                <a:moveTo>
                  <a:pt x="3670008" y="5239061"/>
                </a:moveTo>
                <a:cubicBezTo>
                  <a:pt x="3667218" y="5239061"/>
                  <a:pt x="3663032" y="5241851"/>
                  <a:pt x="3657451" y="5247432"/>
                </a:cubicBezTo>
                <a:cubicBezTo>
                  <a:pt x="3650009" y="5254873"/>
                  <a:pt x="3645048" y="5256114"/>
                  <a:pt x="3642568" y="5251153"/>
                </a:cubicBezTo>
                <a:cubicBezTo>
                  <a:pt x="3640088" y="5246192"/>
                  <a:pt x="3631406" y="5243711"/>
                  <a:pt x="3616523" y="5243711"/>
                </a:cubicBezTo>
                <a:lnTo>
                  <a:pt x="3601640" y="5251153"/>
                </a:lnTo>
                <a:lnTo>
                  <a:pt x="3623964" y="5251153"/>
                </a:lnTo>
                <a:cubicBezTo>
                  <a:pt x="3633886" y="5251153"/>
                  <a:pt x="3641328" y="5253633"/>
                  <a:pt x="3646289" y="5258594"/>
                </a:cubicBezTo>
                <a:cubicBezTo>
                  <a:pt x="3656210" y="5258594"/>
                  <a:pt x="3663652" y="5256114"/>
                  <a:pt x="3668613" y="5251153"/>
                </a:cubicBezTo>
                <a:cubicBezTo>
                  <a:pt x="3673574" y="5246192"/>
                  <a:pt x="3674814" y="5242471"/>
                  <a:pt x="3672334" y="5239991"/>
                </a:cubicBezTo>
                <a:cubicBezTo>
                  <a:pt x="3671714" y="5239370"/>
                  <a:pt x="3670938" y="5239061"/>
                  <a:pt x="3670008" y="5239061"/>
                </a:cubicBezTo>
                <a:close/>
                <a:moveTo>
                  <a:pt x="4583906" y="5236270"/>
                </a:moveTo>
                <a:lnTo>
                  <a:pt x="4621113" y="5236270"/>
                </a:lnTo>
                <a:cubicBezTo>
                  <a:pt x="4626074" y="5241231"/>
                  <a:pt x="4628554" y="5243711"/>
                  <a:pt x="4628554" y="5243711"/>
                </a:cubicBezTo>
                <a:lnTo>
                  <a:pt x="4613671" y="5243711"/>
                </a:lnTo>
                <a:cubicBezTo>
                  <a:pt x="4613671" y="5243711"/>
                  <a:pt x="4609951" y="5243711"/>
                  <a:pt x="4602509" y="5243711"/>
                </a:cubicBezTo>
                <a:cubicBezTo>
                  <a:pt x="4595068" y="5243711"/>
                  <a:pt x="4588867" y="5241231"/>
                  <a:pt x="4583906" y="5236270"/>
                </a:cubicBezTo>
                <a:close/>
                <a:moveTo>
                  <a:pt x="4129980" y="5236270"/>
                </a:moveTo>
                <a:lnTo>
                  <a:pt x="4122539" y="5243711"/>
                </a:lnTo>
                <a:cubicBezTo>
                  <a:pt x="4117578" y="5248672"/>
                  <a:pt x="4112617" y="5252393"/>
                  <a:pt x="4107656" y="5254873"/>
                </a:cubicBezTo>
                <a:cubicBezTo>
                  <a:pt x="4102695" y="5257354"/>
                  <a:pt x="4097734" y="5256114"/>
                  <a:pt x="4092773" y="5251153"/>
                </a:cubicBezTo>
                <a:lnTo>
                  <a:pt x="4085332" y="5258594"/>
                </a:lnTo>
                <a:cubicBezTo>
                  <a:pt x="4085332" y="5258594"/>
                  <a:pt x="4087812" y="5258594"/>
                  <a:pt x="4092773" y="5258594"/>
                </a:cubicBezTo>
                <a:cubicBezTo>
                  <a:pt x="4097734" y="5258594"/>
                  <a:pt x="4100214" y="5261075"/>
                  <a:pt x="4100214" y="5266036"/>
                </a:cubicBezTo>
                <a:lnTo>
                  <a:pt x="4115097" y="5266036"/>
                </a:lnTo>
                <a:cubicBezTo>
                  <a:pt x="4115097" y="5261075"/>
                  <a:pt x="4117578" y="5258594"/>
                  <a:pt x="4122539" y="5258594"/>
                </a:cubicBezTo>
                <a:cubicBezTo>
                  <a:pt x="4127500" y="5258594"/>
                  <a:pt x="4129980" y="5253633"/>
                  <a:pt x="4129980" y="5243711"/>
                </a:cubicBezTo>
                <a:close/>
                <a:moveTo>
                  <a:pt x="1942207" y="5236270"/>
                </a:moveTo>
                <a:lnTo>
                  <a:pt x="1949648" y="5243711"/>
                </a:lnTo>
                <a:cubicBezTo>
                  <a:pt x="1954609" y="5243711"/>
                  <a:pt x="1957089" y="5242471"/>
                  <a:pt x="1957089" y="5239991"/>
                </a:cubicBezTo>
                <a:cubicBezTo>
                  <a:pt x="1957089" y="5237510"/>
                  <a:pt x="1954609" y="5236270"/>
                  <a:pt x="1949648" y="5236270"/>
                </a:cubicBezTo>
                <a:cubicBezTo>
                  <a:pt x="1944687" y="5236270"/>
                  <a:pt x="1942207" y="5236270"/>
                  <a:pt x="1942207" y="5236270"/>
                </a:cubicBezTo>
                <a:close/>
                <a:moveTo>
                  <a:pt x="4829472" y="5228829"/>
                </a:moveTo>
                <a:cubicBezTo>
                  <a:pt x="4829472" y="5233789"/>
                  <a:pt x="4831952" y="5238751"/>
                  <a:pt x="4836913" y="5243711"/>
                </a:cubicBezTo>
                <a:cubicBezTo>
                  <a:pt x="4836913" y="5243711"/>
                  <a:pt x="4834433" y="5243711"/>
                  <a:pt x="4829472" y="5243711"/>
                </a:cubicBezTo>
                <a:close/>
                <a:moveTo>
                  <a:pt x="4509492" y="5228829"/>
                </a:moveTo>
                <a:lnTo>
                  <a:pt x="4509492" y="5243711"/>
                </a:lnTo>
                <a:cubicBezTo>
                  <a:pt x="4504530" y="5243711"/>
                  <a:pt x="4502050" y="5241231"/>
                  <a:pt x="4502050" y="5236270"/>
                </a:cubicBezTo>
                <a:cubicBezTo>
                  <a:pt x="4502050" y="5231309"/>
                  <a:pt x="4504530" y="5228829"/>
                  <a:pt x="4509492" y="5228829"/>
                </a:cubicBezTo>
                <a:close/>
                <a:moveTo>
                  <a:pt x="2239863" y="5228829"/>
                </a:moveTo>
                <a:lnTo>
                  <a:pt x="2232421" y="5243711"/>
                </a:lnTo>
                <a:lnTo>
                  <a:pt x="2239863" y="5236270"/>
                </a:lnTo>
                <a:close/>
                <a:moveTo>
                  <a:pt x="1994296" y="5228829"/>
                </a:moveTo>
                <a:cubicBezTo>
                  <a:pt x="1994296" y="5233789"/>
                  <a:pt x="1999257" y="5236270"/>
                  <a:pt x="2009179" y="5236270"/>
                </a:cubicBezTo>
                <a:cubicBezTo>
                  <a:pt x="2014140" y="5236270"/>
                  <a:pt x="2016621" y="5236270"/>
                  <a:pt x="2016621" y="5236270"/>
                </a:cubicBezTo>
                <a:cubicBezTo>
                  <a:pt x="2016621" y="5236270"/>
                  <a:pt x="2016621" y="5238751"/>
                  <a:pt x="2016621" y="5243711"/>
                </a:cubicBezTo>
                <a:lnTo>
                  <a:pt x="2024062" y="5236270"/>
                </a:lnTo>
                <a:cubicBezTo>
                  <a:pt x="2024062" y="5231309"/>
                  <a:pt x="2019101" y="5228829"/>
                  <a:pt x="2009179" y="5228829"/>
                </a:cubicBezTo>
                <a:close/>
                <a:moveTo>
                  <a:pt x="4702038" y="5224178"/>
                </a:moveTo>
                <a:cubicBezTo>
                  <a:pt x="4702658" y="5224798"/>
                  <a:pt x="4702968" y="5226348"/>
                  <a:pt x="4702968" y="5228829"/>
                </a:cubicBezTo>
                <a:cubicBezTo>
                  <a:pt x="4698007" y="5228829"/>
                  <a:pt x="4696767" y="5227589"/>
                  <a:pt x="4699247" y="5225108"/>
                </a:cubicBezTo>
                <a:cubicBezTo>
                  <a:pt x="4700487" y="5223868"/>
                  <a:pt x="4701418" y="5223558"/>
                  <a:pt x="4702038" y="5224178"/>
                </a:cubicBezTo>
                <a:close/>
                <a:moveTo>
                  <a:pt x="4278808" y="5221387"/>
                </a:moveTo>
                <a:cubicBezTo>
                  <a:pt x="4249042" y="5221387"/>
                  <a:pt x="4234160" y="5226348"/>
                  <a:pt x="4234160" y="5236270"/>
                </a:cubicBezTo>
                <a:lnTo>
                  <a:pt x="4286249" y="5228829"/>
                </a:lnTo>
                <a:close/>
                <a:moveTo>
                  <a:pt x="4204394" y="5221387"/>
                </a:moveTo>
                <a:lnTo>
                  <a:pt x="4189511" y="5228829"/>
                </a:lnTo>
                <a:lnTo>
                  <a:pt x="4196952" y="5228829"/>
                </a:lnTo>
                <a:cubicBezTo>
                  <a:pt x="4206875" y="5223868"/>
                  <a:pt x="4209355" y="5221387"/>
                  <a:pt x="4204394" y="5221387"/>
                </a:cubicBezTo>
                <a:close/>
                <a:moveTo>
                  <a:pt x="4096494" y="5221387"/>
                </a:moveTo>
                <a:cubicBezTo>
                  <a:pt x="4084091" y="5221387"/>
                  <a:pt x="4077890" y="5223868"/>
                  <a:pt x="4077890" y="5228829"/>
                </a:cubicBezTo>
                <a:lnTo>
                  <a:pt x="4092773" y="5228829"/>
                </a:lnTo>
                <a:cubicBezTo>
                  <a:pt x="4107656" y="5228829"/>
                  <a:pt x="4115097" y="5227589"/>
                  <a:pt x="4115097" y="5225108"/>
                </a:cubicBezTo>
                <a:cubicBezTo>
                  <a:pt x="4115097" y="5222627"/>
                  <a:pt x="4108896" y="5221387"/>
                  <a:pt x="4096494" y="5221387"/>
                </a:cubicBezTo>
                <a:close/>
                <a:moveTo>
                  <a:pt x="3549550" y="5221387"/>
                </a:moveTo>
                <a:cubicBezTo>
                  <a:pt x="3549550" y="5221387"/>
                  <a:pt x="3549550" y="5223868"/>
                  <a:pt x="3549550" y="5228829"/>
                </a:cubicBezTo>
                <a:cubicBezTo>
                  <a:pt x="3549550" y="5228829"/>
                  <a:pt x="3552031" y="5226348"/>
                  <a:pt x="3556992" y="5221387"/>
                </a:cubicBezTo>
                <a:cubicBezTo>
                  <a:pt x="3552031" y="5221387"/>
                  <a:pt x="3549550" y="5221387"/>
                  <a:pt x="3549550" y="5221387"/>
                </a:cubicBezTo>
                <a:close/>
                <a:moveTo>
                  <a:pt x="2321718" y="5221387"/>
                </a:moveTo>
                <a:lnTo>
                  <a:pt x="2329160" y="5228829"/>
                </a:lnTo>
                <a:lnTo>
                  <a:pt x="2336601" y="5221387"/>
                </a:lnTo>
                <a:cubicBezTo>
                  <a:pt x="2331640" y="5221387"/>
                  <a:pt x="2326679" y="5221387"/>
                  <a:pt x="2321718" y="5221387"/>
                </a:cubicBezTo>
                <a:close/>
                <a:moveTo>
                  <a:pt x="2269628" y="5221387"/>
                </a:moveTo>
                <a:cubicBezTo>
                  <a:pt x="2254746" y="5221387"/>
                  <a:pt x="2249785" y="5226348"/>
                  <a:pt x="2254746" y="5236270"/>
                </a:cubicBezTo>
                <a:cubicBezTo>
                  <a:pt x="2259706" y="5241231"/>
                  <a:pt x="2263427" y="5243711"/>
                  <a:pt x="2265908" y="5243711"/>
                </a:cubicBezTo>
                <a:cubicBezTo>
                  <a:pt x="2268388" y="5243711"/>
                  <a:pt x="2269628" y="5241231"/>
                  <a:pt x="2269628" y="5236270"/>
                </a:cubicBezTo>
                <a:cubicBezTo>
                  <a:pt x="2269628" y="5231309"/>
                  <a:pt x="2272109" y="5228829"/>
                  <a:pt x="2277070" y="5228829"/>
                </a:cubicBezTo>
                <a:close/>
                <a:moveTo>
                  <a:pt x="4554140" y="5213946"/>
                </a:moveTo>
                <a:cubicBezTo>
                  <a:pt x="4554140" y="5213946"/>
                  <a:pt x="4554140" y="5216426"/>
                  <a:pt x="4554140" y="5221387"/>
                </a:cubicBezTo>
                <a:lnTo>
                  <a:pt x="4554140" y="5228829"/>
                </a:lnTo>
                <a:cubicBezTo>
                  <a:pt x="4549179" y="5233789"/>
                  <a:pt x="4546699" y="5233789"/>
                  <a:pt x="4546699" y="5228829"/>
                </a:cubicBezTo>
                <a:cubicBezTo>
                  <a:pt x="4546699" y="5223868"/>
                  <a:pt x="4546699" y="5220147"/>
                  <a:pt x="4546699" y="5217666"/>
                </a:cubicBezTo>
                <a:cubicBezTo>
                  <a:pt x="4546699" y="5215186"/>
                  <a:pt x="4549179" y="5213946"/>
                  <a:pt x="4554140" y="5213946"/>
                </a:cubicBezTo>
                <a:close/>
                <a:moveTo>
                  <a:pt x="4152304" y="5213946"/>
                </a:moveTo>
                <a:lnTo>
                  <a:pt x="4129980" y="5228829"/>
                </a:lnTo>
                <a:cubicBezTo>
                  <a:pt x="4139902" y="5228829"/>
                  <a:pt x="4147343" y="5226348"/>
                  <a:pt x="4152304" y="5221387"/>
                </a:cubicBezTo>
                <a:close/>
                <a:moveTo>
                  <a:pt x="2202656" y="5213946"/>
                </a:moveTo>
                <a:lnTo>
                  <a:pt x="2217539" y="5221387"/>
                </a:lnTo>
                <a:cubicBezTo>
                  <a:pt x="2227461" y="5226348"/>
                  <a:pt x="2232421" y="5226348"/>
                  <a:pt x="2232421" y="5221387"/>
                </a:cubicBezTo>
                <a:close/>
                <a:moveTo>
                  <a:pt x="4382988" y="5206504"/>
                </a:moveTo>
                <a:cubicBezTo>
                  <a:pt x="4392909" y="5211465"/>
                  <a:pt x="4396630" y="5215186"/>
                  <a:pt x="4394150" y="5217666"/>
                </a:cubicBezTo>
                <a:cubicBezTo>
                  <a:pt x="4391670" y="5220147"/>
                  <a:pt x="4390429" y="5223868"/>
                  <a:pt x="4390429" y="5228829"/>
                </a:cubicBezTo>
                <a:lnTo>
                  <a:pt x="4382988" y="5243711"/>
                </a:lnTo>
                <a:cubicBezTo>
                  <a:pt x="4378026" y="5243711"/>
                  <a:pt x="4375546" y="5236270"/>
                  <a:pt x="4375546" y="5221387"/>
                </a:cubicBezTo>
                <a:cubicBezTo>
                  <a:pt x="4375546" y="5216426"/>
                  <a:pt x="4376787" y="5212706"/>
                  <a:pt x="4379267" y="5210225"/>
                </a:cubicBezTo>
                <a:cubicBezTo>
                  <a:pt x="4381747" y="5207744"/>
                  <a:pt x="4382988" y="5206504"/>
                  <a:pt x="4382988" y="5206504"/>
                </a:cubicBezTo>
                <a:close/>
                <a:moveTo>
                  <a:pt x="1834306" y="5206504"/>
                </a:moveTo>
                <a:cubicBezTo>
                  <a:pt x="1836787" y="5206504"/>
                  <a:pt x="1838027" y="5208985"/>
                  <a:pt x="1838027" y="5213946"/>
                </a:cubicBezTo>
                <a:cubicBezTo>
                  <a:pt x="1833066" y="5213946"/>
                  <a:pt x="1830585" y="5212706"/>
                  <a:pt x="1830585" y="5210225"/>
                </a:cubicBezTo>
                <a:cubicBezTo>
                  <a:pt x="1830585" y="5207744"/>
                  <a:pt x="1831826" y="5206504"/>
                  <a:pt x="1834306" y="5206504"/>
                </a:cubicBezTo>
                <a:close/>
                <a:moveTo>
                  <a:pt x="1869653" y="5202784"/>
                </a:moveTo>
                <a:cubicBezTo>
                  <a:pt x="1873374" y="5202784"/>
                  <a:pt x="1877714" y="5204024"/>
                  <a:pt x="1882675" y="5206504"/>
                </a:cubicBezTo>
                <a:cubicBezTo>
                  <a:pt x="1892597" y="5211465"/>
                  <a:pt x="1897558" y="5216426"/>
                  <a:pt x="1897558" y="5221387"/>
                </a:cubicBezTo>
                <a:lnTo>
                  <a:pt x="1882675" y="5228829"/>
                </a:lnTo>
                <a:cubicBezTo>
                  <a:pt x="1872753" y="5223868"/>
                  <a:pt x="1867792" y="5226348"/>
                  <a:pt x="1867792" y="5236270"/>
                </a:cubicBezTo>
                <a:cubicBezTo>
                  <a:pt x="1867792" y="5246192"/>
                  <a:pt x="1866552" y="5251153"/>
                  <a:pt x="1864072" y="5251153"/>
                </a:cubicBezTo>
                <a:cubicBezTo>
                  <a:pt x="1861591" y="5251153"/>
                  <a:pt x="1857870" y="5247432"/>
                  <a:pt x="1852910" y="5239991"/>
                </a:cubicBezTo>
                <a:cubicBezTo>
                  <a:pt x="1847949" y="5232549"/>
                  <a:pt x="1841748" y="5230069"/>
                  <a:pt x="1834306" y="5232549"/>
                </a:cubicBezTo>
                <a:cubicBezTo>
                  <a:pt x="1826865" y="5235030"/>
                  <a:pt x="1823144" y="5235030"/>
                  <a:pt x="1823144" y="5232549"/>
                </a:cubicBezTo>
                <a:cubicBezTo>
                  <a:pt x="1823144" y="5230069"/>
                  <a:pt x="1828105" y="5228829"/>
                  <a:pt x="1838027" y="5228829"/>
                </a:cubicBezTo>
                <a:lnTo>
                  <a:pt x="1852910" y="5213946"/>
                </a:lnTo>
                <a:cubicBezTo>
                  <a:pt x="1852910" y="5213946"/>
                  <a:pt x="1855390" y="5211465"/>
                  <a:pt x="1860351" y="5206504"/>
                </a:cubicBezTo>
                <a:cubicBezTo>
                  <a:pt x="1862831" y="5204024"/>
                  <a:pt x="1865932" y="5202784"/>
                  <a:pt x="1869653" y="5202784"/>
                </a:cubicBezTo>
                <a:close/>
                <a:moveTo>
                  <a:pt x="5037831" y="5199063"/>
                </a:moveTo>
                <a:cubicBezTo>
                  <a:pt x="5042793" y="5199063"/>
                  <a:pt x="5045273" y="5204024"/>
                  <a:pt x="5045273" y="5213946"/>
                </a:cubicBezTo>
                <a:lnTo>
                  <a:pt x="5030390" y="5228829"/>
                </a:lnTo>
                <a:cubicBezTo>
                  <a:pt x="5025429" y="5213946"/>
                  <a:pt x="5027910" y="5204024"/>
                  <a:pt x="5037831" y="5199063"/>
                </a:cubicBezTo>
                <a:close/>
                <a:moveTo>
                  <a:pt x="4115097" y="5199063"/>
                </a:moveTo>
                <a:cubicBezTo>
                  <a:pt x="4115097" y="5204024"/>
                  <a:pt x="4115097" y="5206504"/>
                  <a:pt x="4115097" y="5206504"/>
                </a:cubicBezTo>
                <a:lnTo>
                  <a:pt x="4122539" y="5199063"/>
                </a:lnTo>
                <a:cubicBezTo>
                  <a:pt x="4122539" y="5199063"/>
                  <a:pt x="4120058" y="5199063"/>
                  <a:pt x="4115097" y="5199063"/>
                </a:cubicBezTo>
                <a:close/>
                <a:moveTo>
                  <a:pt x="3824882" y="5199063"/>
                </a:moveTo>
                <a:lnTo>
                  <a:pt x="3824882" y="5206504"/>
                </a:lnTo>
                <a:lnTo>
                  <a:pt x="3832324" y="5199063"/>
                </a:lnTo>
                <a:cubicBezTo>
                  <a:pt x="3832324" y="5199063"/>
                  <a:pt x="3829843" y="5199063"/>
                  <a:pt x="3824882" y="5199063"/>
                </a:cubicBezTo>
                <a:close/>
                <a:moveTo>
                  <a:pt x="1763613" y="5199063"/>
                </a:moveTo>
                <a:lnTo>
                  <a:pt x="1771054" y="5206504"/>
                </a:lnTo>
                <a:lnTo>
                  <a:pt x="1763613" y="5206504"/>
                </a:lnTo>
                <a:close/>
                <a:moveTo>
                  <a:pt x="4524374" y="5191622"/>
                </a:moveTo>
                <a:cubicBezTo>
                  <a:pt x="4529336" y="5191622"/>
                  <a:pt x="4533056" y="5192862"/>
                  <a:pt x="4535536" y="5195342"/>
                </a:cubicBezTo>
                <a:cubicBezTo>
                  <a:pt x="4538017" y="5197823"/>
                  <a:pt x="4539257" y="5200303"/>
                  <a:pt x="4539257" y="5202784"/>
                </a:cubicBezTo>
                <a:cubicBezTo>
                  <a:pt x="4539257" y="5205264"/>
                  <a:pt x="4536777" y="5206504"/>
                  <a:pt x="4531816" y="5206504"/>
                </a:cubicBezTo>
                <a:cubicBezTo>
                  <a:pt x="4526854" y="5206504"/>
                  <a:pt x="4524374" y="5204024"/>
                  <a:pt x="4524374" y="5199063"/>
                </a:cubicBezTo>
                <a:cubicBezTo>
                  <a:pt x="4524374" y="5194102"/>
                  <a:pt x="4524374" y="5191622"/>
                  <a:pt x="4524374" y="5191622"/>
                </a:cubicBezTo>
                <a:close/>
                <a:moveTo>
                  <a:pt x="4256484" y="5191622"/>
                </a:moveTo>
                <a:lnTo>
                  <a:pt x="4256484" y="5206504"/>
                </a:lnTo>
                <a:lnTo>
                  <a:pt x="4263925" y="5206504"/>
                </a:lnTo>
                <a:cubicBezTo>
                  <a:pt x="4263925" y="5201544"/>
                  <a:pt x="4263925" y="5199063"/>
                  <a:pt x="4263925" y="5199063"/>
                </a:cubicBezTo>
                <a:cubicBezTo>
                  <a:pt x="4263925" y="5199063"/>
                  <a:pt x="4261445" y="5196582"/>
                  <a:pt x="4256484" y="5191622"/>
                </a:cubicBezTo>
                <a:close/>
                <a:moveTo>
                  <a:pt x="3906738" y="5191622"/>
                </a:moveTo>
                <a:cubicBezTo>
                  <a:pt x="3901777" y="5191622"/>
                  <a:pt x="3899297" y="5194102"/>
                  <a:pt x="3899297" y="5199063"/>
                </a:cubicBezTo>
                <a:cubicBezTo>
                  <a:pt x="3899297" y="5199063"/>
                  <a:pt x="3901777" y="5199063"/>
                  <a:pt x="3906738" y="5199063"/>
                </a:cubicBezTo>
                <a:cubicBezTo>
                  <a:pt x="3911699" y="5199063"/>
                  <a:pt x="3914179" y="5199063"/>
                  <a:pt x="3914179" y="5199063"/>
                </a:cubicBezTo>
                <a:cubicBezTo>
                  <a:pt x="3914179" y="5194102"/>
                  <a:pt x="3911699" y="5191622"/>
                  <a:pt x="3906738" y="5191622"/>
                </a:cubicBezTo>
                <a:close/>
                <a:moveTo>
                  <a:pt x="4289040" y="5186971"/>
                </a:moveTo>
                <a:cubicBezTo>
                  <a:pt x="4285939" y="5186351"/>
                  <a:pt x="4283769" y="5186661"/>
                  <a:pt x="4282529" y="5187901"/>
                </a:cubicBezTo>
                <a:cubicBezTo>
                  <a:pt x="4280049" y="5190381"/>
                  <a:pt x="4278808" y="5194102"/>
                  <a:pt x="4278808" y="5199063"/>
                </a:cubicBezTo>
                <a:cubicBezTo>
                  <a:pt x="4278808" y="5204024"/>
                  <a:pt x="4278808" y="5206504"/>
                  <a:pt x="4278808" y="5206504"/>
                </a:cubicBezTo>
                <a:lnTo>
                  <a:pt x="4293691" y="5221387"/>
                </a:lnTo>
                <a:cubicBezTo>
                  <a:pt x="4303612" y="5221387"/>
                  <a:pt x="4311054" y="5221387"/>
                  <a:pt x="4316015" y="5221387"/>
                </a:cubicBezTo>
                <a:cubicBezTo>
                  <a:pt x="4320976" y="5216426"/>
                  <a:pt x="4323456" y="5216426"/>
                  <a:pt x="4323456" y="5221387"/>
                </a:cubicBezTo>
                <a:cubicBezTo>
                  <a:pt x="4328418" y="5226348"/>
                  <a:pt x="4330898" y="5228829"/>
                  <a:pt x="4330898" y="5228829"/>
                </a:cubicBezTo>
                <a:cubicBezTo>
                  <a:pt x="4330898" y="5228829"/>
                  <a:pt x="4333378" y="5226348"/>
                  <a:pt x="4338339" y="5221387"/>
                </a:cubicBezTo>
                <a:cubicBezTo>
                  <a:pt x="4338339" y="5216426"/>
                  <a:pt x="4335859" y="5213946"/>
                  <a:pt x="4330898" y="5213946"/>
                </a:cubicBezTo>
                <a:lnTo>
                  <a:pt x="4308574" y="5206504"/>
                </a:lnTo>
                <a:cubicBezTo>
                  <a:pt x="4303612" y="5201544"/>
                  <a:pt x="4301132" y="5196582"/>
                  <a:pt x="4301132" y="5191622"/>
                </a:cubicBezTo>
                <a:cubicBezTo>
                  <a:pt x="4296171" y="5189141"/>
                  <a:pt x="4292140" y="5187591"/>
                  <a:pt x="4289040" y="5186971"/>
                </a:cubicBezTo>
                <a:close/>
                <a:moveTo>
                  <a:pt x="4836913" y="5184180"/>
                </a:moveTo>
                <a:cubicBezTo>
                  <a:pt x="4841875" y="5184180"/>
                  <a:pt x="4844355" y="5184180"/>
                  <a:pt x="4844355" y="5184180"/>
                </a:cubicBezTo>
                <a:cubicBezTo>
                  <a:pt x="4849316" y="5184180"/>
                  <a:pt x="4851796" y="5184180"/>
                  <a:pt x="4851796" y="5184180"/>
                </a:cubicBezTo>
                <a:lnTo>
                  <a:pt x="4844355" y="5191622"/>
                </a:lnTo>
                <a:cubicBezTo>
                  <a:pt x="4839394" y="5191622"/>
                  <a:pt x="4836913" y="5189141"/>
                  <a:pt x="4836913" y="5184180"/>
                </a:cubicBezTo>
                <a:close/>
                <a:moveTo>
                  <a:pt x="4643437" y="5184180"/>
                </a:moveTo>
                <a:cubicBezTo>
                  <a:pt x="4643437" y="5184180"/>
                  <a:pt x="4643437" y="5186661"/>
                  <a:pt x="4643437" y="5191622"/>
                </a:cubicBezTo>
                <a:cubicBezTo>
                  <a:pt x="4643437" y="5196582"/>
                  <a:pt x="4643437" y="5199063"/>
                  <a:pt x="4643437" y="5199063"/>
                </a:cubicBezTo>
                <a:lnTo>
                  <a:pt x="4635995" y="5191622"/>
                </a:lnTo>
                <a:cubicBezTo>
                  <a:pt x="4640957" y="5186661"/>
                  <a:pt x="4643437" y="5184180"/>
                  <a:pt x="4643437" y="5184180"/>
                </a:cubicBezTo>
                <a:close/>
                <a:moveTo>
                  <a:pt x="4561581" y="5184180"/>
                </a:moveTo>
                <a:cubicBezTo>
                  <a:pt x="4561581" y="5184180"/>
                  <a:pt x="4564061" y="5184180"/>
                  <a:pt x="4569023" y="5184180"/>
                </a:cubicBezTo>
                <a:cubicBezTo>
                  <a:pt x="4569023" y="5184180"/>
                  <a:pt x="4569023" y="5186661"/>
                  <a:pt x="4569023" y="5191622"/>
                </a:cubicBezTo>
                <a:lnTo>
                  <a:pt x="4561581" y="5191622"/>
                </a:lnTo>
                <a:cubicBezTo>
                  <a:pt x="4561581" y="5186661"/>
                  <a:pt x="4561581" y="5184180"/>
                  <a:pt x="4561581" y="5184180"/>
                </a:cubicBezTo>
                <a:close/>
                <a:moveTo>
                  <a:pt x="4442519" y="5184180"/>
                </a:moveTo>
                <a:cubicBezTo>
                  <a:pt x="4442519" y="5189141"/>
                  <a:pt x="4444999" y="5191622"/>
                  <a:pt x="4449960" y="5191622"/>
                </a:cubicBezTo>
                <a:cubicBezTo>
                  <a:pt x="4449960" y="5191622"/>
                  <a:pt x="4449960" y="5189141"/>
                  <a:pt x="4449960" y="5184180"/>
                </a:cubicBezTo>
                <a:close/>
                <a:moveTo>
                  <a:pt x="2403574" y="5184180"/>
                </a:moveTo>
                <a:cubicBezTo>
                  <a:pt x="2403574" y="5189141"/>
                  <a:pt x="2406054" y="5191622"/>
                  <a:pt x="2411015" y="5191622"/>
                </a:cubicBezTo>
                <a:cubicBezTo>
                  <a:pt x="2415976" y="5191622"/>
                  <a:pt x="2418457" y="5189141"/>
                  <a:pt x="2418457" y="5184180"/>
                </a:cubicBezTo>
                <a:lnTo>
                  <a:pt x="2411015" y="5184180"/>
                </a:lnTo>
                <a:close/>
                <a:moveTo>
                  <a:pt x="2254746" y="5184180"/>
                </a:moveTo>
                <a:lnTo>
                  <a:pt x="2247304" y="5191622"/>
                </a:lnTo>
                <a:cubicBezTo>
                  <a:pt x="2247304" y="5196582"/>
                  <a:pt x="2249785" y="5197823"/>
                  <a:pt x="2254746" y="5195342"/>
                </a:cubicBezTo>
                <a:cubicBezTo>
                  <a:pt x="2259706" y="5192862"/>
                  <a:pt x="2262187" y="5190381"/>
                  <a:pt x="2262187" y="5187901"/>
                </a:cubicBezTo>
                <a:cubicBezTo>
                  <a:pt x="2262187" y="5185420"/>
                  <a:pt x="2259706" y="5184180"/>
                  <a:pt x="2254746" y="5184180"/>
                </a:cubicBezTo>
                <a:close/>
                <a:moveTo>
                  <a:pt x="1655713" y="5184180"/>
                </a:moveTo>
                <a:cubicBezTo>
                  <a:pt x="1653232" y="5184180"/>
                  <a:pt x="1651992" y="5186661"/>
                  <a:pt x="1651992" y="5191622"/>
                </a:cubicBezTo>
                <a:cubicBezTo>
                  <a:pt x="1651992" y="5196582"/>
                  <a:pt x="1653232" y="5199063"/>
                  <a:pt x="1655713" y="5199063"/>
                </a:cubicBezTo>
                <a:cubicBezTo>
                  <a:pt x="1658193" y="5199063"/>
                  <a:pt x="1659433" y="5196582"/>
                  <a:pt x="1659433" y="5191622"/>
                </a:cubicBezTo>
                <a:cubicBezTo>
                  <a:pt x="1659433" y="5186661"/>
                  <a:pt x="1658193" y="5184180"/>
                  <a:pt x="1655713" y="5184180"/>
                </a:cubicBezTo>
                <a:close/>
                <a:moveTo>
                  <a:pt x="4933652" y="5176739"/>
                </a:moveTo>
                <a:lnTo>
                  <a:pt x="4941093" y="5184180"/>
                </a:lnTo>
                <a:lnTo>
                  <a:pt x="4933652" y="5184180"/>
                </a:lnTo>
                <a:cubicBezTo>
                  <a:pt x="4933652" y="5179219"/>
                  <a:pt x="4933652" y="5176739"/>
                  <a:pt x="4933652" y="5176739"/>
                </a:cubicBezTo>
                <a:close/>
                <a:moveTo>
                  <a:pt x="4807148" y="5176739"/>
                </a:moveTo>
                <a:lnTo>
                  <a:pt x="4814589" y="5184180"/>
                </a:lnTo>
                <a:cubicBezTo>
                  <a:pt x="4814589" y="5189141"/>
                  <a:pt x="4812109" y="5189141"/>
                  <a:pt x="4807148" y="5184180"/>
                </a:cubicBezTo>
                <a:cubicBezTo>
                  <a:pt x="4807148" y="5184180"/>
                  <a:pt x="4807148" y="5181700"/>
                  <a:pt x="4807148" y="5176739"/>
                </a:cubicBezTo>
                <a:close/>
                <a:moveTo>
                  <a:pt x="4256484" y="5176739"/>
                </a:moveTo>
                <a:lnTo>
                  <a:pt x="4249042" y="5184180"/>
                </a:lnTo>
                <a:lnTo>
                  <a:pt x="4256484" y="5184180"/>
                </a:lnTo>
                <a:cubicBezTo>
                  <a:pt x="4266405" y="5179219"/>
                  <a:pt x="4271367" y="5176739"/>
                  <a:pt x="4271367" y="5176739"/>
                </a:cubicBezTo>
                <a:close/>
                <a:moveTo>
                  <a:pt x="3972780" y="5172088"/>
                </a:moveTo>
                <a:cubicBezTo>
                  <a:pt x="3972160" y="5171468"/>
                  <a:pt x="3971230" y="5171778"/>
                  <a:pt x="3969990" y="5173018"/>
                </a:cubicBezTo>
                <a:cubicBezTo>
                  <a:pt x="3967510" y="5175499"/>
                  <a:pt x="3966269" y="5176739"/>
                  <a:pt x="3966269" y="5176739"/>
                </a:cubicBezTo>
                <a:cubicBezTo>
                  <a:pt x="3966269" y="5176739"/>
                  <a:pt x="3966269" y="5177979"/>
                  <a:pt x="3966269" y="5180459"/>
                </a:cubicBezTo>
                <a:cubicBezTo>
                  <a:pt x="3966269" y="5182940"/>
                  <a:pt x="3966269" y="5186661"/>
                  <a:pt x="3966269" y="5191622"/>
                </a:cubicBezTo>
                <a:cubicBezTo>
                  <a:pt x="3971230" y="5186661"/>
                  <a:pt x="3973711" y="5181700"/>
                  <a:pt x="3973711" y="5176739"/>
                </a:cubicBezTo>
                <a:cubicBezTo>
                  <a:pt x="3973711" y="5174259"/>
                  <a:pt x="3973400" y="5172708"/>
                  <a:pt x="3972780" y="5172088"/>
                </a:cubicBezTo>
                <a:close/>
                <a:moveTo>
                  <a:pt x="4209975" y="5171158"/>
                </a:moveTo>
                <a:cubicBezTo>
                  <a:pt x="4206254" y="5172398"/>
                  <a:pt x="4204394" y="5176739"/>
                  <a:pt x="4204394" y="5184180"/>
                </a:cubicBezTo>
                <a:cubicBezTo>
                  <a:pt x="4204394" y="5189141"/>
                  <a:pt x="4209355" y="5189141"/>
                  <a:pt x="4219277" y="5184180"/>
                </a:cubicBezTo>
                <a:lnTo>
                  <a:pt x="4226718" y="5176739"/>
                </a:lnTo>
                <a:cubicBezTo>
                  <a:pt x="4219277" y="5171778"/>
                  <a:pt x="4213696" y="5169918"/>
                  <a:pt x="4209975" y="5171158"/>
                </a:cubicBezTo>
                <a:close/>
                <a:moveTo>
                  <a:pt x="4412340" y="5168057"/>
                </a:moveTo>
                <a:lnTo>
                  <a:pt x="4412753" y="5169297"/>
                </a:lnTo>
                <a:lnTo>
                  <a:pt x="4405312" y="5169297"/>
                </a:lnTo>
                <a:cubicBezTo>
                  <a:pt x="4407793" y="5169297"/>
                  <a:pt x="4409963" y="5168987"/>
                  <a:pt x="4411824" y="5168367"/>
                </a:cubicBezTo>
                <a:close/>
                <a:moveTo>
                  <a:pt x="1759427" y="5166972"/>
                </a:moveTo>
                <a:cubicBezTo>
                  <a:pt x="1760977" y="5167282"/>
                  <a:pt x="1762372" y="5168057"/>
                  <a:pt x="1763613" y="5169297"/>
                </a:cubicBezTo>
                <a:cubicBezTo>
                  <a:pt x="1768574" y="5174259"/>
                  <a:pt x="1771054" y="5179219"/>
                  <a:pt x="1771054" y="5184180"/>
                </a:cubicBezTo>
                <a:cubicBezTo>
                  <a:pt x="1766093" y="5184180"/>
                  <a:pt x="1763613" y="5184180"/>
                  <a:pt x="1763613" y="5184180"/>
                </a:cubicBezTo>
                <a:cubicBezTo>
                  <a:pt x="1763613" y="5179219"/>
                  <a:pt x="1761132" y="5176739"/>
                  <a:pt x="1756171" y="5176739"/>
                </a:cubicBezTo>
                <a:cubicBezTo>
                  <a:pt x="1751210" y="5176739"/>
                  <a:pt x="1748730" y="5179219"/>
                  <a:pt x="1748730" y="5184180"/>
                </a:cubicBezTo>
                <a:cubicBezTo>
                  <a:pt x="1748730" y="5189141"/>
                  <a:pt x="1745009" y="5191622"/>
                  <a:pt x="1737568" y="5191622"/>
                </a:cubicBezTo>
                <a:cubicBezTo>
                  <a:pt x="1730126" y="5191622"/>
                  <a:pt x="1726406" y="5192862"/>
                  <a:pt x="1726406" y="5195342"/>
                </a:cubicBezTo>
                <a:cubicBezTo>
                  <a:pt x="1726406" y="5197823"/>
                  <a:pt x="1721445" y="5199063"/>
                  <a:pt x="1711523" y="5199063"/>
                </a:cubicBezTo>
                <a:lnTo>
                  <a:pt x="1704082" y="5206504"/>
                </a:lnTo>
                <a:cubicBezTo>
                  <a:pt x="1704082" y="5206504"/>
                  <a:pt x="1705322" y="5206504"/>
                  <a:pt x="1707802" y="5206504"/>
                </a:cubicBezTo>
                <a:cubicBezTo>
                  <a:pt x="1710283" y="5206504"/>
                  <a:pt x="1714004" y="5206504"/>
                  <a:pt x="1718964" y="5206504"/>
                </a:cubicBezTo>
                <a:lnTo>
                  <a:pt x="1733847" y="5213946"/>
                </a:lnTo>
                <a:cubicBezTo>
                  <a:pt x="1743769" y="5218907"/>
                  <a:pt x="1746250" y="5226348"/>
                  <a:pt x="1741289" y="5236270"/>
                </a:cubicBezTo>
                <a:cubicBezTo>
                  <a:pt x="1736328" y="5246192"/>
                  <a:pt x="1731367" y="5246192"/>
                  <a:pt x="1726406" y="5236270"/>
                </a:cubicBezTo>
                <a:lnTo>
                  <a:pt x="1718964" y="5236270"/>
                </a:lnTo>
                <a:lnTo>
                  <a:pt x="1711523" y="5228829"/>
                </a:lnTo>
                <a:lnTo>
                  <a:pt x="1704082" y="5228829"/>
                </a:lnTo>
                <a:lnTo>
                  <a:pt x="1681757" y="5236270"/>
                </a:lnTo>
                <a:lnTo>
                  <a:pt x="1674316" y="5228829"/>
                </a:lnTo>
                <a:cubicBezTo>
                  <a:pt x="1684238" y="5223868"/>
                  <a:pt x="1681757" y="5221387"/>
                  <a:pt x="1666875" y="5221387"/>
                </a:cubicBezTo>
                <a:lnTo>
                  <a:pt x="1651992" y="5213946"/>
                </a:lnTo>
                <a:cubicBezTo>
                  <a:pt x="1651992" y="5208985"/>
                  <a:pt x="1649511" y="5206504"/>
                  <a:pt x="1644550" y="5206504"/>
                </a:cubicBezTo>
                <a:cubicBezTo>
                  <a:pt x="1629668" y="5206504"/>
                  <a:pt x="1622226" y="5199063"/>
                  <a:pt x="1622226" y="5184180"/>
                </a:cubicBezTo>
                <a:lnTo>
                  <a:pt x="1629668" y="5184180"/>
                </a:lnTo>
                <a:cubicBezTo>
                  <a:pt x="1634629" y="5184180"/>
                  <a:pt x="1643310" y="5182940"/>
                  <a:pt x="1655713" y="5180459"/>
                </a:cubicBezTo>
                <a:cubicBezTo>
                  <a:pt x="1668115" y="5177979"/>
                  <a:pt x="1674316" y="5176739"/>
                  <a:pt x="1674316" y="5176739"/>
                </a:cubicBezTo>
                <a:lnTo>
                  <a:pt x="1704082" y="5191622"/>
                </a:lnTo>
                <a:lnTo>
                  <a:pt x="1711523" y="5191622"/>
                </a:lnTo>
                <a:cubicBezTo>
                  <a:pt x="1716484" y="5191622"/>
                  <a:pt x="1721445" y="5190381"/>
                  <a:pt x="1726406" y="5187901"/>
                </a:cubicBezTo>
                <a:cubicBezTo>
                  <a:pt x="1731367" y="5185420"/>
                  <a:pt x="1736328" y="5181700"/>
                  <a:pt x="1741289" y="5176739"/>
                </a:cubicBezTo>
                <a:cubicBezTo>
                  <a:pt x="1748730" y="5169297"/>
                  <a:pt x="1754776" y="5166042"/>
                  <a:pt x="1759427" y="5166972"/>
                </a:cubicBezTo>
                <a:close/>
                <a:moveTo>
                  <a:pt x="4690703" y="5166679"/>
                </a:moveTo>
                <a:lnTo>
                  <a:pt x="4689015" y="5168367"/>
                </a:lnTo>
                <a:cubicBezTo>
                  <a:pt x="4688395" y="5168987"/>
                  <a:pt x="4688085" y="5169297"/>
                  <a:pt x="4688085" y="5169297"/>
                </a:cubicBezTo>
                <a:close/>
                <a:moveTo>
                  <a:pt x="4911327" y="5161856"/>
                </a:moveTo>
                <a:cubicBezTo>
                  <a:pt x="4916289" y="5166817"/>
                  <a:pt x="4918769" y="5169297"/>
                  <a:pt x="4918769" y="5169297"/>
                </a:cubicBezTo>
                <a:cubicBezTo>
                  <a:pt x="4918769" y="5169297"/>
                  <a:pt x="4916289" y="5169297"/>
                  <a:pt x="4911327" y="5169297"/>
                </a:cubicBezTo>
                <a:cubicBezTo>
                  <a:pt x="4906366" y="5169297"/>
                  <a:pt x="4903886" y="5169297"/>
                  <a:pt x="4903886" y="5169297"/>
                </a:cubicBezTo>
                <a:cubicBezTo>
                  <a:pt x="4903886" y="5164337"/>
                  <a:pt x="4906366" y="5161856"/>
                  <a:pt x="4911327" y="5161856"/>
                </a:cubicBezTo>
                <a:close/>
                <a:moveTo>
                  <a:pt x="4870400" y="5161856"/>
                </a:moveTo>
                <a:cubicBezTo>
                  <a:pt x="4877841" y="5161856"/>
                  <a:pt x="4881562" y="5163097"/>
                  <a:pt x="4881562" y="5165577"/>
                </a:cubicBezTo>
                <a:cubicBezTo>
                  <a:pt x="4881562" y="5168057"/>
                  <a:pt x="4879082" y="5169297"/>
                  <a:pt x="4874120" y="5169297"/>
                </a:cubicBezTo>
                <a:lnTo>
                  <a:pt x="4859238" y="5169297"/>
                </a:lnTo>
                <a:cubicBezTo>
                  <a:pt x="4859238" y="5164337"/>
                  <a:pt x="4862958" y="5161856"/>
                  <a:pt x="4870400" y="5161856"/>
                </a:cubicBezTo>
                <a:close/>
                <a:moveTo>
                  <a:pt x="4799706" y="5161856"/>
                </a:moveTo>
                <a:cubicBezTo>
                  <a:pt x="4804668" y="5161856"/>
                  <a:pt x="4807148" y="5161856"/>
                  <a:pt x="4807148" y="5161856"/>
                </a:cubicBezTo>
                <a:cubicBezTo>
                  <a:pt x="4807148" y="5161856"/>
                  <a:pt x="4807148" y="5164337"/>
                  <a:pt x="4807148" y="5169297"/>
                </a:cubicBezTo>
                <a:cubicBezTo>
                  <a:pt x="4802186" y="5169297"/>
                  <a:pt x="4799706" y="5166817"/>
                  <a:pt x="4799706" y="5161856"/>
                </a:cubicBezTo>
                <a:close/>
                <a:moveTo>
                  <a:pt x="4695527" y="5161856"/>
                </a:moveTo>
                <a:cubicBezTo>
                  <a:pt x="4695527" y="5161856"/>
                  <a:pt x="4694286" y="5163097"/>
                  <a:pt x="4691806" y="5165577"/>
                </a:cubicBezTo>
                <a:lnTo>
                  <a:pt x="4690703" y="5166679"/>
                </a:lnTo>
                <a:close/>
                <a:moveTo>
                  <a:pt x="3899297" y="5161856"/>
                </a:moveTo>
                <a:lnTo>
                  <a:pt x="3876972" y="5176739"/>
                </a:lnTo>
                <a:cubicBezTo>
                  <a:pt x="3876972" y="5176739"/>
                  <a:pt x="3879453" y="5179219"/>
                  <a:pt x="3884414" y="5184180"/>
                </a:cubicBezTo>
                <a:cubicBezTo>
                  <a:pt x="3889375" y="5184180"/>
                  <a:pt x="3891855" y="5181700"/>
                  <a:pt x="3891855" y="5176739"/>
                </a:cubicBezTo>
                <a:cubicBezTo>
                  <a:pt x="3891855" y="5171778"/>
                  <a:pt x="3894335" y="5169297"/>
                  <a:pt x="3899297" y="5169297"/>
                </a:cubicBezTo>
                <a:close/>
                <a:moveTo>
                  <a:pt x="4159745" y="5154415"/>
                </a:moveTo>
                <a:lnTo>
                  <a:pt x="4159745" y="5161856"/>
                </a:lnTo>
                <a:cubicBezTo>
                  <a:pt x="4159745" y="5166817"/>
                  <a:pt x="4160986" y="5170538"/>
                  <a:pt x="4163466" y="5173018"/>
                </a:cubicBezTo>
                <a:cubicBezTo>
                  <a:pt x="4165947" y="5175499"/>
                  <a:pt x="4169668" y="5175499"/>
                  <a:pt x="4174628" y="5173018"/>
                </a:cubicBezTo>
                <a:cubicBezTo>
                  <a:pt x="4179590" y="5170538"/>
                  <a:pt x="4179590" y="5169297"/>
                  <a:pt x="4174628" y="5169297"/>
                </a:cubicBezTo>
                <a:cubicBezTo>
                  <a:pt x="4169668" y="5169297"/>
                  <a:pt x="4169668" y="5164337"/>
                  <a:pt x="4174628" y="5154415"/>
                </a:cubicBezTo>
                <a:cubicBezTo>
                  <a:pt x="4174628" y="5154415"/>
                  <a:pt x="4173388" y="5154415"/>
                  <a:pt x="4170908" y="5154415"/>
                </a:cubicBezTo>
                <a:cubicBezTo>
                  <a:pt x="4168427" y="5154415"/>
                  <a:pt x="4164707" y="5154415"/>
                  <a:pt x="4159745" y="5154415"/>
                </a:cubicBezTo>
                <a:close/>
                <a:moveTo>
                  <a:pt x="1726406" y="5154415"/>
                </a:moveTo>
                <a:lnTo>
                  <a:pt x="1726406" y="5161856"/>
                </a:lnTo>
                <a:lnTo>
                  <a:pt x="1718964" y="5161856"/>
                </a:lnTo>
                <a:cubicBezTo>
                  <a:pt x="1718964" y="5156895"/>
                  <a:pt x="1721445" y="5154415"/>
                  <a:pt x="1726406" y="5154415"/>
                </a:cubicBezTo>
                <a:close/>
                <a:moveTo>
                  <a:pt x="4911327" y="5146973"/>
                </a:moveTo>
                <a:lnTo>
                  <a:pt x="4918769" y="5154415"/>
                </a:lnTo>
                <a:cubicBezTo>
                  <a:pt x="4918769" y="5159376"/>
                  <a:pt x="4916289" y="5161856"/>
                  <a:pt x="4911327" y="5161856"/>
                </a:cubicBezTo>
                <a:cubicBezTo>
                  <a:pt x="4906366" y="5161856"/>
                  <a:pt x="4903886" y="5159376"/>
                  <a:pt x="4903886" y="5154415"/>
                </a:cubicBezTo>
                <a:close/>
                <a:moveTo>
                  <a:pt x="4405312" y="5146973"/>
                </a:moveTo>
                <a:lnTo>
                  <a:pt x="4412753" y="5154415"/>
                </a:lnTo>
                <a:cubicBezTo>
                  <a:pt x="4417715" y="5154415"/>
                  <a:pt x="4420195" y="5151934"/>
                  <a:pt x="4420195" y="5146973"/>
                </a:cubicBezTo>
                <a:close/>
                <a:moveTo>
                  <a:pt x="4308574" y="5146973"/>
                </a:moveTo>
                <a:cubicBezTo>
                  <a:pt x="4298652" y="5151934"/>
                  <a:pt x="4293691" y="5154415"/>
                  <a:pt x="4293691" y="5154415"/>
                </a:cubicBezTo>
                <a:cubicBezTo>
                  <a:pt x="4293691" y="5154415"/>
                  <a:pt x="4293691" y="5156895"/>
                  <a:pt x="4293691" y="5161856"/>
                </a:cubicBezTo>
                <a:lnTo>
                  <a:pt x="4316015" y="5161856"/>
                </a:lnTo>
                <a:cubicBezTo>
                  <a:pt x="4316015" y="5151934"/>
                  <a:pt x="4313535" y="5146973"/>
                  <a:pt x="4308574" y="5146973"/>
                </a:cubicBezTo>
                <a:close/>
                <a:moveTo>
                  <a:pt x="4502980" y="5144648"/>
                </a:moveTo>
                <a:cubicBezTo>
                  <a:pt x="4504841" y="5144958"/>
                  <a:pt x="4507011" y="5145733"/>
                  <a:pt x="4509492" y="5146973"/>
                </a:cubicBezTo>
                <a:lnTo>
                  <a:pt x="4509492" y="5161856"/>
                </a:lnTo>
                <a:lnTo>
                  <a:pt x="4502050" y="5154415"/>
                </a:lnTo>
                <a:cubicBezTo>
                  <a:pt x="4497089" y="5159376"/>
                  <a:pt x="4494609" y="5159376"/>
                  <a:pt x="4494609" y="5154415"/>
                </a:cubicBezTo>
                <a:cubicBezTo>
                  <a:pt x="4494609" y="5146973"/>
                  <a:pt x="4497399" y="5143717"/>
                  <a:pt x="4502980" y="5144648"/>
                </a:cubicBezTo>
                <a:close/>
                <a:moveTo>
                  <a:pt x="4859238" y="5139532"/>
                </a:moveTo>
                <a:lnTo>
                  <a:pt x="4866679" y="5139532"/>
                </a:lnTo>
                <a:cubicBezTo>
                  <a:pt x="4866679" y="5144493"/>
                  <a:pt x="4865438" y="5146973"/>
                  <a:pt x="4862958" y="5146973"/>
                </a:cubicBezTo>
                <a:cubicBezTo>
                  <a:pt x="4860478" y="5146973"/>
                  <a:pt x="4859238" y="5149454"/>
                  <a:pt x="4859238" y="5154415"/>
                </a:cubicBezTo>
                <a:cubicBezTo>
                  <a:pt x="4859238" y="5159376"/>
                  <a:pt x="4856758" y="5161856"/>
                  <a:pt x="4851796" y="5161856"/>
                </a:cubicBezTo>
                <a:lnTo>
                  <a:pt x="4844355" y="5146973"/>
                </a:lnTo>
                <a:cubicBezTo>
                  <a:pt x="4844355" y="5142012"/>
                  <a:pt x="4849316" y="5139532"/>
                  <a:pt x="4859238" y="5139532"/>
                </a:cubicBezTo>
                <a:close/>
                <a:moveTo>
                  <a:pt x="4769941" y="5139532"/>
                </a:moveTo>
                <a:cubicBezTo>
                  <a:pt x="4774902" y="5144493"/>
                  <a:pt x="4779862" y="5145733"/>
                  <a:pt x="4784824" y="5143252"/>
                </a:cubicBezTo>
                <a:cubicBezTo>
                  <a:pt x="4789785" y="5140772"/>
                  <a:pt x="4794745" y="5140772"/>
                  <a:pt x="4799706" y="5143252"/>
                </a:cubicBezTo>
                <a:cubicBezTo>
                  <a:pt x="4804668" y="5145733"/>
                  <a:pt x="4807148" y="5146973"/>
                  <a:pt x="4807148" y="5146973"/>
                </a:cubicBezTo>
                <a:lnTo>
                  <a:pt x="4807148" y="5154415"/>
                </a:lnTo>
                <a:lnTo>
                  <a:pt x="4792265" y="5161856"/>
                </a:lnTo>
                <a:lnTo>
                  <a:pt x="4777382" y="5169297"/>
                </a:lnTo>
                <a:lnTo>
                  <a:pt x="4769941" y="5154415"/>
                </a:lnTo>
                <a:close/>
                <a:moveTo>
                  <a:pt x="4353222" y="5132090"/>
                </a:moveTo>
                <a:cubicBezTo>
                  <a:pt x="4353222" y="5132090"/>
                  <a:pt x="4350742" y="5134571"/>
                  <a:pt x="4345781" y="5139532"/>
                </a:cubicBezTo>
                <a:cubicBezTo>
                  <a:pt x="4340819" y="5139532"/>
                  <a:pt x="4340819" y="5142012"/>
                  <a:pt x="4345781" y="5146973"/>
                </a:cubicBezTo>
                <a:cubicBezTo>
                  <a:pt x="4350742" y="5146973"/>
                  <a:pt x="4354463" y="5144493"/>
                  <a:pt x="4356943" y="5139532"/>
                </a:cubicBezTo>
                <a:cubicBezTo>
                  <a:pt x="4359423" y="5134571"/>
                  <a:pt x="4358183" y="5132090"/>
                  <a:pt x="4353222" y="5132090"/>
                </a:cubicBezTo>
                <a:close/>
                <a:moveTo>
                  <a:pt x="1674316" y="5132090"/>
                </a:moveTo>
                <a:lnTo>
                  <a:pt x="1696640" y="5154415"/>
                </a:lnTo>
                <a:lnTo>
                  <a:pt x="1681757" y="5146973"/>
                </a:lnTo>
                <a:cubicBezTo>
                  <a:pt x="1661914" y="5137052"/>
                  <a:pt x="1659433" y="5132090"/>
                  <a:pt x="1674316" y="5132090"/>
                </a:cubicBezTo>
                <a:close/>
                <a:moveTo>
                  <a:pt x="5201542" y="5124649"/>
                </a:moveTo>
                <a:cubicBezTo>
                  <a:pt x="5206504" y="5124649"/>
                  <a:pt x="5207743" y="5125890"/>
                  <a:pt x="5205263" y="5128370"/>
                </a:cubicBezTo>
                <a:cubicBezTo>
                  <a:pt x="5202783" y="5130850"/>
                  <a:pt x="5199062" y="5132090"/>
                  <a:pt x="5194101" y="5132090"/>
                </a:cubicBezTo>
                <a:cubicBezTo>
                  <a:pt x="5189140" y="5132090"/>
                  <a:pt x="5184179" y="5132090"/>
                  <a:pt x="5179218" y="5132090"/>
                </a:cubicBezTo>
                <a:close/>
                <a:moveTo>
                  <a:pt x="4970859" y="5124649"/>
                </a:moveTo>
                <a:cubicBezTo>
                  <a:pt x="4970859" y="5129610"/>
                  <a:pt x="4965897" y="5132090"/>
                  <a:pt x="4955976" y="5132090"/>
                </a:cubicBezTo>
                <a:lnTo>
                  <a:pt x="4941093" y="5132090"/>
                </a:lnTo>
                <a:close/>
                <a:moveTo>
                  <a:pt x="4472285" y="5124649"/>
                </a:moveTo>
                <a:cubicBezTo>
                  <a:pt x="4477246" y="5124649"/>
                  <a:pt x="4480967" y="5125890"/>
                  <a:pt x="4483447" y="5128370"/>
                </a:cubicBezTo>
                <a:cubicBezTo>
                  <a:pt x="4485927" y="5130850"/>
                  <a:pt x="4485927" y="5135811"/>
                  <a:pt x="4483447" y="5143252"/>
                </a:cubicBezTo>
                <a:cubicBezTo>
                  <a:pt x="4480967" y="5150694"/>
                  <a:pt x="4479726" y="5156895"/>
                  <a:pt x="4479726" y="5161856"/>
                </a:cubicBezTo>
                <a:lnTo>
                  <a:pt x="4487167" y="5184180"/>
                </a:lnTo>
                <a:lnTo>
                  <a:pt x="4479726" y="5206504"/>
                </a:lnTo>
                <a:lnTo>
                  <a:pt x="4457402" y="5213946"/>
                </a:lnTo>
                <a:cubicBezTo>
                  <a:pt x="4457402" y="5218907"/>
                  <a:pt x="4452440" y="5221387"/>
                  <a:pt x="4442519" y="5221387"/>
                </a:cubicBezTo>
                <a:cubicBezTo>
                  <a:pt x="4432597" y="5221387"/>
                  <a:pt x="4426395" y="5222627"/>
                  <a:pt x="4423915" y="5225108"/>
                </a:cubicBezTo>
                <a:cubicBezTo>
                  <a:pt x="4421435" y="5227589"/>
                  <a:pt x="4417715" y="5228829"/>
                  <a:pt x="4412753" y="5228829"/>
                </a:cubicBezTo>
                <a:lnTo>
                  <a:pt x="4397870" y="5213946"/>
                </a:lnTo>
                <a:cubicBezTo>
                  <a:pt x="4397870" y="5204024"/>
                  <a:pt x="4399111" y="5199063"/>
                  <a:pt x="4401591" y="5199063"/>
                </a:cubicBezTo>
                <a:cubicBezTo>
                  <a:pt x="4404071" y="5199063"/>
                  <a:pt x="4407792" y="5201544"/>
                  <a:pt x="4412753" y="5206504"/>
                </a:cubicBezTo>
                <a:lnTo>
                  <a:pt x="4420195" y="5221387"/>
                </a:lnTo>
                <a:lnTo>
                  <a:pt x="4420195" y="5206504"/>
                </a:lnTo>
                <a:lnTo>
                  <a:pt x="4412753" y="5191622"/>
                </a:lnTo>
                <a:cubicBezTo>
                  <a:pt x="4407792" y="5186661"/>
                  <a:pt x="4407792" y="5184180"/>
                  <a:pt x="4412753" y="5184180"/>
                </a:cubicBezTo>
                <a:cubicBezTo>
                  <a:pt x="4437558" y="5184180"/>
                  <a:pt x="4449960" y="5176739"/>
                  <a:pt x="4449960" y="5161856"/>
                </a:cubicBezTo>
                <a:cubicBezTo>
                  <a:pt x="4454922" y="5166817"/>
                  <a:pt x="4457402" y="5169297"/>
                  <a:pt x="4457402" y="5169297"/>
                </a:cubicBezTo>
                <a:cubicBezTo>
                  <a:pt x="4462363" y="5174259"/>
                  <a:pt x="4464843" y="5176739"/>
                  <a:pt x="4464843" y="5176739"/>
                </a:cubicBezTo>
                <a:cubicBezTo>
                  <a:pt x="4459882" y="5181700"/>
                  <a:pt x="4459882" y="5184180"/>
                  <a:pt x="4464843" y="5184180"/>
                </a:cubicBezTo>
                <a:lnTo>
                  <a:pt x="4472285" y="5169297"/>
                </a:lnTo>
                <a:cubicBezTo>
                  <a:pt x="4472285" y="5159376"/>
                  <a:pt x="4467323" y="5154415"/>
                  <a:pt x="4457402" y="5154415"/>
                </a:cubicBezTo>
                <a:lnTo>
                  <a:pt x="4442519" y="5146973"/>
                </a:lnTo>
                <a:lnTo>
                  <a:pt x="4457402" y="5139532"/>
                </a:lnTo>
                <a:cubicBezTo>
                  <a:pt x="4462363" y="5139532"/>
                  <a:pt x="4466084" y="5138292"/>
                  <a:pt x="4468564" y="5135811"/>
                </a:cubicBezTo>
                <a:cubicBezTo>
                  <a:pt x="4471044" y="5133330"/>
                  <a:pt x="4472285" y="5129610"/>
                  <a:pt x="4472285" y="5124649"/>
                </a:cubicBezTo>
                <a:close/>
                <a:moveTo>
                  <a:pt x="4397870" y="5124649"/>
                </a:moveTo>
                <a:lnTo>
                  <a:pt x="4405312" y="5132090"/>
                </a:lnTo>
                <a:lnTo>
                  <a:pt x="4412753" y="5124649"/>
                </a:lnTo>
                <a:cubicBezTo>
                  <a:pt x="4407792" y="5124649"/>
                  <a:pt x="4402832" y="5124649"/>
                  <a:pt x="4397870" y="5124649"/>
                </a:cubicBezTo>
                <a:close/>
                <a:moveTo>
                  <a:pt x="4226718" y="5124649"/>
                </a:moveTo>
                <a:cubicBezTo>
                  <a:pt x="4226718" y="5129610"/>
                  <a:pt x="4227959" y="5132090"/>
                  <a:pt x="4230439" y="5132090"/>
                </a:cubicBezTo>
                <a:cubicBezTo>
                  <a:pt x="4232919" y="5132090"/>
                  <a:pt x="4234160" y="5129610"/>
                  <a:pt x="4234160" y="5124649"/>
                </a:cubicBezTo>
                <a:close/>
                <a:moveTo>
                  <a:pt x="1778496" y="5124649"/>
                </a:moveTo>
                <a:cubicBezTo>
                  <a:pt x="1773535" y="5124649"/>
                  <a:pt x="1771054" y="5127130"/>
                  <a:pt x="1771054" y="5132090"/>
                </a:cubicBezTo>
                <a:lnTo>
                  <a:pt x="1778496" y="5132090"/>
                </a:lnTo>
                <a:lnTo>
                  <a:pt x="1785937" y="5132090"/>
                </a:lnTo>
                <a:cubicBezTo>
                  <a:pt x="1785937" y="5132090"/>
                  <a:pt x="1785937" y="5130850"/>
                  <a:pt x="1785937" y="5128370"/>
                </a:cubicBezTo>
                <a:cubicBezTo>
                  <a:pt x="1785937" y="5125890"/>
                  <a:pt x="1783457" y="5124649"/>
                  <a:pt x="1778496" y="5124649"/>
                </a:cubicBezTo>
                <a:close/>
                <a:moveTo>
                  <a:pt x="1748730" y="5117207"/>
                </a:moveTo>
                <a:lnTo>
                  <a:pt x="1748730" y="5124649"/>
                </a:lnTo>
                <a:lnTo>
                  <a:pt x="1756171" y="5117207"/>
                </a:lnTo>
                <a:cubicBezTo>
                  <a:pt x="1751210" y="5117207"/>
                  <a:pt x="1748730" y="5117207"/>
                  <a:pt x="1748730" y="5117207"/>
                </a:cubicBezTo>
                <a:close/>
                <a:moveTo>
                  <a:pt x="4353222" y="5113487"/>
                </a:moveTo>
                <a:cubicBezTo>
                  <a:pt x="4350741" y="5113487"/>
                  <a:pt x="4348261" y="5114727"/>
                  <a:pt x="4345781" y="5117207"/>
                </a:cubicBezTo>
                <a:lnTo>
                  <a:pt x="4353222" y="5117207"/>
                </a:lnTo>
                <a:lnTo>
                  <a:pt x="4360663" y="5117207"/>
                </a:lnTo>
                <a:cubicBezTo>
                  <a:pt x="4358183" y="5114727"/>
                  <a:pt x="4355702" y="5113487"/>
                  <a:pt x="4353222" y="5113487"/>
                </a:cubicBezTo>
                <a:close/>
                <a:moveTo>
                  <a:pt x="4502050" y="5109766"/>
                </a:moveTo>
                <a:lnTo>
                  <a:pt x="4516933" y="5124649"/>
                </a:lnTo>
                <a:cubicBezTo>
                  <a:pt x="4507011" y="5134571"/>
                  <a:pt x="4502050" y="5134571"/>
                  <a:pt x="4502050" y="5124649"/>
                </a:cubicBezTo>
                <a:close/>
                <a:moveTo>
                  <a:pt x="4342990" y="5105115"/>
                </a:moveTo>
                <a:cubicBezTo>
                  <a:pt x="4342370" y="5104495"/>
                  <a:pt x="4340820" y="5104805"/>
                  <a:pt x="4338339" y="5106045"/>
                </a:cubicBezTo>
                <a:cubicBezTo>
                  <a:pt x="4333378" y="5108526"/>
                  <a:pt x="4324697" y="5109766"/>
                  <a:pt x="4312294" y="5109766"/>
                </a:cubicBezTo>
                <a:cubicBezTo>
                  <a:pt x="4299892" y="5109766"/>
                  <a:pt x="4293691" y="5109766"/>
                  <a:pt x="4293691" y="5109766"/>
                </a:cubicBezTo>
                <a:cubicBezTo>
                  <a:pt x="4293691" y="5114727"/>
                  <a:pt x="4296171" y="5117207"/>
                  <a:pt x="4301132" y="5117207"/>
                </a:cubicBezTo>
                <a:cubicBezTo>
                  <a:pt x="4306093" y="5117207"/>
                  <a:pt x="4311054" y="5117207"/>
                  <a:pt x="4316015" y="5117207"/>
                </a:cubicBezTo>
                <a:cubicBezTo>
                  <a:pt x="4330898" y="5117207"/>
                  <a:pt x="4339580" y="5114727"/>
                  <a:pt x="4342060" y="5109766"/>
                </a:cubicBezTo>
                <a:cubicBezTo>
                  <a:pt x="4343300" y="5107285"/>
                  <a:pt x="4343610" y="5105736"/>
                  <a:pt x="4342990" y="5105115"/>
                </a:cubicBezTo>
                <a:close/>
                <a:moveTo>
                  <a:pt x="4792265" y="5102325"/>
                </a:moveTo>
                <a:cubicBezTo>
                  <a:pt x="4797226" y="5102325"/>
                  <a:pt x="4799706" y="5102325"/>
                  <a:pt x="4799706" y="5102325"/>
                </a:cubicBezTo>
                <a:cubicBezTo>
                  <a:pt x="4804668" y="5102325"/>
                  <a:pt x="4805907" y="5103565"/>
                  <a:pt x="4803427" y="5106045"/>
                </a:cubicBezTo>
                <a:cubicBezTo>
                  <a:pt x="4800947" y="5108526"/>
                  <a:pt x="4799706" y="5109766"/>
                  <a:pt x="4799706" y="5109766"/>
                </a:cubicBezTo>
                <a:cubicBezTo>
                  <a:pt x="4799706" y="5109766"/>
                  <a:pt x="4797226" y="5107286"/>
                  <a:pt x="4792265" y="5102325"/>
                </a:cubicBezTo>
                <a:close/>
                <a:moveTo>
                  <a:pt x="4226718" y="5102325"/>
                </a:moveTo>
                <a:cubicBezTo>
                  <a:pt x="4226718" y="5107286"/>
                  <a:pt x="4226718" y="5109766"/>
                  <a:pt x="4226718" y="5109766"/>
                </a:cubicBezTo>
                <a:cubicBezTo>
                  <a:pt x="4226718" y="5109766"/>
                  <a:pt x="4227959" y="5108526"/>
                  <a:pt x="4230439" y="5106045"/>
                </a:cubicBezTo>
                <a:cubicBezTo>
                  <a:pt x="4232919" y="5103565"/>
                  <a:pt x="4231679" y="5102325"/>
                  <a:pt x="4226718" y="5102325"/>
                </a:cubicBezTo>
                <a:close/>
                <a:moveTo>
                  <a:pt x="4405312" y="5094883"/>
                </a:moveTo>
                <a:lnTo>
                  <a:pt x="4382988" y="5102325"/>
                </a:lnTo>
                <a:cubicBezTo>
                  <a:pt x="4378026" y="5112247"/>
                  <a:pt x="4376787" y="5117207"/>
                  <a:pt x="4379267" y="5117207"/>
                </a:cubicBezTo>
                <a:cubicBezTo>
                  <a:pt x="4381747" y="5117207"/>
                  <a:pt x="4387949" y="5114727"/>
                  <a:pt x="4397870" y="5109766"/>
                </a:cubicBezTo>
                <a:cubicBezTo>
                  <a:pt x="4402832" y="5104805"/>
                  <a:pt x="4407792" y="5102325"/>
                  <a:pt x="4412753" y="5102325"/>
                </a:cubicBezTo>
                <a:lnTo>
                  <a:pt x="4420195" y="5094883"/>
                </a:lnTo>
                <a:cubicBezTo>
                  <a:pt x="4420195" y="5094883"/>
                  <a:pt x="4417715" y="5096123"/>
                  <a:pt x="4412753" y="5098604"/>
                </a:cubicBezTo>
                <a:cubicBezTo>
                  <a:pt x="4407792" y="5101085"/>
                  <a:pt x="4405312" y="5099845"/>
                  <a:pt x="4405312" y="5094883"/>
                </a:cubicBezTo>
                <a:close/>
                <a:moveTo>
                  <a:pt x="2031503" y="5094883"/>
                </a:moveTo>
                <a:cubicBezTo>
                  <a:pt x="2031503" y="5094883"/>
                  <a:pt x="2031503" y="5097364"/>
                  <a:pt x="2031503" y="5102325"/>
                </a:cubicBezTo>
                <a:cubicBezTo>
                  <a:pt x="2036464" y="5102325"/>
                  <a:pt x="2038945" y="5102325"/>
                  <a:pt x="2038945" y="5102325"/>
                </a:cubicBezTo>
                <a:cubicBezTo>
                  <a:pt x="2038945" y="5097364"/>
                  <a:pt x="2038945" y="5094883"/>
                  <a:pt x="2038945" y="5094883"/>
                </a:cubicBezTo>
                <a:cubicBezTo>
                  <a:pt x="2038945" y="5094883"/>
                  <a:pt x="2036464" y="5094883"/>
                  <a:pt x="2031503" y="5094883"/>
                </a:cubicBezTo>
                <a:close/>
                <a:moveTo>
                  <a:pt x="4734594" y="5090232"/>
                </a:moveTo>
                <a:cubicBezTo>
                  <a:pt x="4737075" y="5090853"/>
                  <a:pt x="4740175" y="5092403"/>
                  <a:pt x="4743896" y="5094883"/>
                </a:cubicBezTo>
                <a:cubicBezTo>
                  <a:pt x="4751337" y="5099845"/>
                  <a:pt x="4757538" y="5102325"/>
                  <a:pt x="4762499" y="5102325"/>
                </a:cubicBezTo>
                <a:cubicBezTo>
                  <a:pt x="4767461" y="5102325"/>
                  <a:pt x="4769941" y="5103565"/>
                  <a:pt x="4769941" y="5106045"/>
                </a:cubicBezTo>
                <a:cubicBezTo>
                  <a:pt x="4769941" y="5108526"/>
                  <a:pt x="4767461" y="5112247"/>
                  <a:pt x="4762499" y="5117207"/>
                </a:cubicBezTo>
                <a:cubicBezTo>
                  <a:pt x="4752578" y="5112247"/>
                  <a:pt x="4745136" y="5107286"/>
                  <a:pt x="4740175" y="5102325"/>
                </a:cubicBezTo>
                <a:cubicBezTo>
                  <a:pt x="4730254" y="5097364"/>
                  <a:pt x="4726533" y="5093643"/>
                  <a:pt x="4729013" y="5091163"/>
                </a:cubicBezTo>
                <a:cubicBezTo>
                  <a:pt x="4730253" y="5089923"/>
                  <a:pt x="4732113" y="5089613"/>
                  <a:pt x="4734594" y="5090232"/>
                </a:cubicBezTo>
                <a:close/>
                <a:moveTo>
                  <a:pt x="4629484" y="5090232"/>
                </a:moveTo>
                <a:cubicBezTo>
                  <a:pt x="4630105" y="5089613"/>
                  <a:pt x="4631035" y="5089923"/>
                  <a:pt x="4632275" y="5091163"/>
                </a:cubicBezTo>
                <a:cubicBezTo>
                  <a:pt x="4634755" y="5093643"/>
                  <a:pt x="4638476" y="5094883"/>
                  <a:pt x="4643437" y="5094883"/>
                </a:cubicBezTo>
                <a:cubicBezTo>
                  <a:pt x="4658320" y="5109766"/>
                  <a:pt x="4658320" y="5117207"/>
                  <a:pt x="4643437" y="5117207"/>
                </a:cubicBezTo>
                <a:cubicBezTo>
                  <a:pt x="4638476" y="5117207"/>
                  <a:pt x="4638476" y="5114727"/>
                  <a:pt x="4643437" y="5109766"/>
                </a:cubicBezTo>
                <a:lnTo>
                  <a:pt x="4635995" y="5109766"/>
                </a:lnTo>
                <a:cubicBezTo>
                  <a:pt x="4626074" y="5109766"/>
                  <a:pt x="4621113" y="5112247"/>
                  <a:pt x="4621113" y="5117207"/>
                </a:cubicBezTo>
                <a:lnTo>
                  <a:pt x="4613671" y="5109766"/>
                </a:lnTo>
                <a:cubicBezTo>
                  <a:pt x="4613671" y="5109766"/>
                  <a:pt x="4614912" y="5108526"/>
                  <a:pt x="4617392" y="5106045"/>
                </a:cubicBezTo>
                <a:cubicBezTo>
                  <a:pt x="4619872" y="5103565"/>
                  <a:pt x="4623593" y="5099845"/>
                  <a:pt x="4628554" y="5094883"/>
                </a:cubicBezTo>
                <a:cubicBezTo>
                  <a:pt x="4628554" y="5092403"/>
                  <a:pt x="4628864" y="5090853"/>
                  <a:pt x="4629484" y="5090232"/>
                </a:cubicBezTo>
                <a:close/>
                <a:moveTo>
                  <a:pt x="5138290" y="5087442"/>
                </a:moveTo>
                <a:cubicBezTo>
                  <a:pt x="5145732" y="5087442"/>
                  <a:pt x="5149452" y="5089923"/>
                  <a:pt x="5149452" y="5094883"/>
                </a:cubicBezTo>
                <a:lnTo>
                  <a:pt x="5134570" y="5094883"/>
                </a:lnTo>
                <a:cubicBezTo>
                  <a:pt x="5129608" y="5089923"/>
                  <a:pt x="5130849" y="5087442"/>
                  <a:pt x="5138290" y="5087442"/>
                </a:cubicBezTo>
                <a:close/>
                <a:moveTo>
                  <a:pt x="4829472" y="5087442"/>
                </a:moveTo>
                <a:lnTo>
                  <a:pt x="4836913" y="5087442"/>
                </a:lnTo>
                <a:lnTo>
                  <a:pt x="4874120" y="5087442"/>
                </a:lnTo>
                <a:cubicBezTo>
                  <a:pt x="4874120" y="5087442"/>
                  <a:pt x="4872880" y="5091163"/>
                  <a:pt x="4870400" y="5098604"/>
                </a:cubicBezTo>
                <a:cubicBezTo>
                  <a:pt x="4867920" y="5106045"/>
                  <a:pt x="4865438" y="5109766"/>
                  <a:pt x="4862958" y="5109766"/>
                </a:cubicBezTo>
                <a:cubicBezTo>
                  <a:pt x="4860478" y="5109766"/>
                  <a:pt x="4859238" y="5106045"/>
                  <a:pt x="4859238" y="5098604"/>
                </a:cubicBezTo>
                <a:cubicBezTo>
                  <a:pt x="4859238" y="5091163"/>
                  <a:pt x="4854276" y="5089923"/>
                  <a:pt x="4844355" y="5094883"/>
                </a:cubicBezTo>
                <a:cubicBezTo>
                  <a:pt x="4834433" y="5099845"/>
                  <a:pt x="4829472" y="5102325"/>
                  <a:pt x="4829472" y="5102325"/>
                </a:cubicBezTo>
                <a:lnTo>
                  <a:pt x="4814589" y="5102325"/>
                </a:lnTo>
                <a:close/>
                <a:moveTo>
                  <a:pt x="1681757" y="5087442"/>
                </a:moveTo>
                <a:lnTo>
                  <a:pt x="1689199" y="5087442"/>
                </a:lnTo>
                <a:cubicBezTo>
                  <a:pt x="1689199" y="5092403"/>
                  <a:pt x="1686718" y="5094883"/>
                  <a:pt x="1681757" y="5094883"/>
                </a:cubicBezTo>
                <a:cubicBezTo>
                  <a:pt x="1676797" y="5094883"/>
                  <a:pt x="1674316" y="5093643"/>
                  <a:pt x="1674316" y="5091163"/>
                </a:cubicBezTo>
                <a:cubicBezTo>
                  <a:pt x="1674316" y="5088682"/>
                  <a:pt x="1676797" y="5087442"/>
                  <a:pt x="1681757" y="5087442"/>
                </a:cubicBezTo>
                <a:close/>
                <a:moveTo>
                  <a:pt x="5194101" y="5080000"/>
                </a:moveTo>
                <a:cubicBezTo>
                  <a:pt x="5194101" y="5084962"/>
                  <a:pt x="5194101" y="5087442"/>
                  <a:pt x="5194101" y="5087442"/>
                </a:cubicBezTo>
                <a:cubicBezTo>
                  <a:pt x="5189140" y="5087442"/>
                  <a:pt x="5186660" y="5089923"/>
                  <a:pt x="5186660" y="5094883"/>
                </a:cubicBezTo>
                <a:lnTo>
                  <a:pt x="5179218" y="5102325"/>
                </a:lnTo>
                <a:cubicBezTo>
                  <a:pt x="5169297" y="5092403"/>
                  <a:pt x="5169297" y="5087442"/>
                  <a:pt x="5179218" y="5087442"/>
                </a:cubicBezTo>
                <a:cubicBezTo>
                  <a:pt x="5184179" y="5087442"/>
                  <a:pt x="5187900" y="5086202"/>
                  <a:pt x="5190380" y="5083721"/>
                </a:cubicBezTo>
                <a:cubicBezTo>
                  <a:pt x="5192860" y="5081241"/>
                  <a:pt x="5194101" y="5080000"/>
                  <a:pt x="5194101" y="5080000"/>
                </a:cubicBezTo>
                <a:close/>
                <a:moveTo>
                  <a:pt x="4889003" y="5080000"/>
                </a:moveTo>
                <a:cubicBezTo>
                  <a:pt x="4889003" y="5080000"/>
                  <a:pt x="4889003" y="5082481"/>
                  <a:pt x="4889003" y="5087442"/>
                </a:cubicBezTo>
                <a:cubicBezTo>
                  <a:pt x="4889003" y="5087442"/>
                  <a:pt x="4886523" y="5087442"/>
                  <a:pt x="4881562" y="5087442"/>
                </a:cubicBezTo>
                <a:cubicBezTo>
                  <a:pt x="4881562" y="5082481"/>
                  <a:pt x="4884042" y="5080000"/>
                  <a:pt x="4889003" y="5080000"/>
                </a:cubicBezTo>
                <a:close/>
                <a:moveTo>
                  <a:pt x="4702968" y="5080000"/>
                </a:moveTo>
                <a:cubicBezTo>
                  <a:pt x="4702968" y="5080000"/>
                  <a:pt x="4704209" y="5080000"/>
                  <a:pt x="4706689" y="5080000"/>
                </a:cubicBezTo>
                <a:cubicBezTo>
                  <a:pt x="4709169" y="5080000"/>
                  <a:pt x="4710410" y="5082481"/>
                  <a:pt x="4710410" y="5087442"/>
                </a:cubicBezTo>
                <a:cubicBezTo>
                  <a:pt x="4705448" y="5087442"/>
                  <a:pt x="4701727" y="5086202"/>
                  <a:pt x="4699247" y="5083721"/>
                </a:cubicBezTo>
                <a:cubicBezTo>
                  <a:pt x="4696767" y="5081241"/>
                  <a:pt x="4698007" y="5080000"/>
                  <a:pt x="4702968" y="5080000"/>
                </a:cubicBezTo>
                <a:close/>
                <a:moveTo>
                  <a:pt x="4554140" y="5080000"/>
                </a:moveTo>
                <a:lnTo>
                  <a:pt x="4561581" y="5087442"/>
                </a:lnTo>
                <a:cubicBezTo>
                  <a:pt x="4566543" y="5087442"/>
                  <a:pt x="4566543" y="5084962"/>
                  <a:pt x="4561581" y="5080000"/>
                </a:cubicBezTo>
                <a:cubicBezTo>
                  <a:pt x="4561581" y="5080000"/>
                  <a:pt x="4559101" y="5080000"/>
                  <a:pt x="4554140" y="5080000"/>
                </a:cubicBezTo>
                <a:close/>
                <a:moveTo>
                  <a:pt x="1622226" y="5080000"/>
                </a:moveTo>
                <a:cubicBezTo>
                  <a:pt x="1627187" y="5080000"/>
                  <a:pt x="1632148" y="5082481"/>
                  <a:pt x="1637109" y="5087442"/>
                </a:cubicBezTo>
                <a:cubicBezTo>
                  <a:pt x="1642070" y="5092403"/>
                  <a:pt x="1644550" y="5094883"/>
                  <a:pt x="1644550" y="5094883"/>
                </a:cubicBezTo>
                <a:lnTo>
                  <a:pt x="1651992" y="5102325"/>
                </a:lnTo>
                <a:cubicBezTo>
                  <a:pt x="1661914" y="5102325"/>
                  <a:pt x="1666875" y="5104805"/>
                  <a:pt x="1666875" y="5109766"/>
                </a:cubicBezTo>
                <a:lnTo>
                  <a:pt x="1659433" y="5117207"/>
                </a:lnTo>
                <a:cubicBezTo>
                  <a:pt x="1649511" y="5112247"/>
                  <a:pt x="1644550" y="5112247"/>
                  <a:pt x="1644550" y="5117207"/>
                </a:cubicBezTo>
                <a:lnTo>
                  <a:pt x="1622226" y="5117207"/>
                </a:lnTo>
                <a:lnTo>
                  <a:pt x="1607343" y="5102325"/>
                </a:lnTo>
                <a:cubicBezTo>
                  <a:pt x="1612304" y="5097364"/>
                  <a:pt x="1617265" y="5094883"/>
                  <a:pt x="1622226" y="5094883"/>
                </a:cubicBezTo>
                <a:lnTo>
                  <a:pt x="1629668" y="5094883"/>
                </a:lnTo>
                <a:close/>
                <a:moveTo>
                  <a:pt x="1183183" y="5080000"/>
                </a:moveTo>
                <a:cubicBezTo>
                  <a:pt x="1183183" y="5080000"/>
                  <a:pt x="1184424" y="5080000"/>
                  <a:pt x="1186904" y="5080000"/>
                </a:cubicBezTo>
                <a:cubicBezTo>
                  <a:pt x="1189385" y="5080000"/>
                  <a:pt x="1193105" y="5084962"/>
                  <a:pt x="1198066" y="5094883"/>
                </a:cubicBezTo>
                <a:cubicBezTo>
                  <a:pt x="1222871" y="5114727"/>
                  <a:pt x="1230312" y="5124649"/>
                  <a:pt x="1220390" y="5124649"/>
                </a:cubicBezTo>
                <a:lnTo>
                  <a:pt x="1212949" y="5117207"/>
                </a:lnTo>
                <a:cubicBezTo>
                  <a:pt x="1212949" y="5112247"/>
                  <a:pt x="1207988" y="5107286"/>
                  <a:pt x="1198066" y="5102325"/>
                </a:cubicBezTo>
                <a:cubicBezTo>
                  <a:pt x="1178222" y="5097364"/>
                  <a:pt x="1173262" y="5089923"/>
                  <a:pt x="1183183" y="5080000"/>
                </a:cubicBezTo>
                <a:close/>
                <a:moveTo>
                  <a:pt x="4374616" y="5075350"/>
                </a:moveTo>
                <a:cubicBezTo>
                  <a:pt x="4373996" y="5074730"/>
                  <a:pt x="4373066" y="5075040"/>
                  <a:pt x="4371826" y="5076280"/>
                </a:cubicBezTo>
                <a:cubicBezTo>
                  <a:pt x="4369345" y="5078760"/>
                  <a:pt x="4368105" y="5080000"/>
                  <a:pt x="4368105" y="5080000"/>
                </a:cubicBezTo>
                <a:cubicBezTo>
                  <a:pt x="4368105" y="5080000"/>
                  <a:pt x="4368105" y="5082481"/>
                  <a:pt x="4368105" y="5087442"/>
                </a:cubicBezTo>
                <a:cubicBezTo>
                  <a:pt x="4373066" y="5087442"/>
                  <a:pt x="4375546" y="5084962"/>
                  <a:pt x="4375546" y="5080000"/>
                </a:cubicBezTo>
                <a:cubicBezTo>
                  <a:pt x="4375546" y="5077520"/>
                  <a:pt x="4375236" y="5075970"/>
                  <a:pt x="4374616" y="5075350"/>
                </a:cubicBezTo>
                <a:close/>
                <a:moveTo>
                  <a:pt x="4680644" y="5072559"/>
                </a:moveTo>
                <a:lnTo>
                  <a:pt x="4688085" y="5072559"/>
                </a:lnTo>
                <a:cubicBezTo>
                  <a:pt x="4688085" y="5077520"/>
                  <a:pt x="4686845" y="5081241"/>
                  <a:pt x="4684365" y="5083721"/>
                </a:cubicBezTo>
                <a:cubicBezTo>
                  <a:pt x="4681885" y="5086202"/>
                  <a:pt x="4681885" y="5088682"/>
                  <a:pt x="4684365" y="5091163"/>
                </a:cubicBezTo>
                <a:cubicBezTo>
                  <a:pt x="4686845" y="5093643"/>
                  <a:pt x="4685605" y="5094883"/>
                  <a:pt x="4680644" y="5094883"/>
                </a:cubicBezTo>
                <a:lnTo>
                  <a:pt x="4673202" y="5087442"/>
                </a:lnTo>
                <a:cubicBezTo>
                  <a:pt x="4673202" y="5082481"/>
                  <a:pt x="4674443" y="5078760"/>
                  <a:pt x="4676923" y="5076280"/>
                </a:cubicBezTo>
                <a:cubicBezTo>
                  <a:pt x="4679403" y="5073800"/>
                  <a:pt x="4680644" y="5072559"/>
                  <a:pt x="4680644" y="5072559"/>
                </a:cubicBezTo>
                <a:close/>
                <a:moveTo>
                  <a:pt x="4487167" y="5072559"/>
                </a:moveTo>
                <a:lnTo>
                  <a:pt x="4472285" y="5087442"/>
                </a:lnTo>
                <a:cubicBezTo>
                  <a:pt x="4487167" y="5097364"/>
                  <a:pt x="4494609" y="5094883"/>
                  <a:pt x="4494609" y="5080000"/>
                </a:cubicBezTo>
                <a:cubicBezTo>
                  <a:pt x="4494609" y="5075040"/>
                  <a:pt x="4494609" y="5072559"/>
                  <a:pt x="4494609" y="5072559"/>
                </a:cubicBezTo>
                <a:cubicBezTo>
                  <a:pt x="4494609" y="5072559"/>
                  <a:pt x="4492129" y="5072559"/>
                  <a:pt x="4487167" y="5072559"/>
                </a:cubicBezTo>
                <a:close/>
                <a:moveTo>
                  <a:pt x="4189511" y="5072559"/>
                </a:moveTo>
                <a:lnTo>
                  <a:pt x="4204394" y="5080000"/>
                </a:lnTo>
                <a:cubicBezTo>
                  <a:pt x="4209355" y="5080000"/>
                  <a:pt x="4214316" y="5080000"/>
                  <a:pt x="4219277" y="5080000"/>
                </a:cubicBezTo>
                <a:cubicBezTo>
                  <a:pt x="4224238" y="5080000"/>
                  <a:pt x="4226718" y="5077520"/>
                  <a:pt x="4226718" y="5072559"/>
                </a:cubicBezTo>
                <a:lnTo>
                  <a:pt x="4211835" y="5072559"/>
                </a:lnTo>
                <a:cubicBezTo>
                  <a:pt x="4196952" y="5072559"/>
                  <a:pt x="4189511" y="5072559"/>
                  <a:pt x="4189511" y="5072559"/>
                </a:cubicBezTo>
                <a:close/>
                <a:moveTo>
                  <a:pt x="1726406" y="5072559"/>
                </a:moveTo>
                <a:lnTo>
                  <a:pt x="1733847" y="5080000"/>
                </a:lnTo>
                <a:cubicBezTo>
                  <a:pt x="1743769" y="5080000"/>
                  <a:pt x="1748730" y="5080000"/>
                  <a:pt x="1748730" y="5080000"/>
                </a:cubicBezTo>
                <a:lnTo>
                  <a:pt x="1748730" y="5072559"/>
                </a:lnTo>
                <a:close/>
                <a:moveTo>
                  <a:pt x="4282529" y="5068838"/>
                </a:moveTo>
                <a:cubicBezTo>
                  <a:pt x="4280049" y="5068838"/>
                  <a:pt x="4278808" y="5070079"/>
                  <a:pt x="4278808" y="5072559"/>
                </a:cubicBezTo>
                <a:cubicBezTo>
                  <a:pt x="4278808" y="5077520"/>
                  <a:pt x="4283769" y="5080000"/>
                  <a:pt x="4293691" y="5080000"/>
                </a:cubicBezTo>
                <a:lnTo>
                  <a:pt x="4293691" y="5072559"/>
                </a:lnTo>
                <a:cubicBezTo>
                  <a:pt x="4288730" y="5070079"/>
                  <a:pt x="4285009" y="5068838"/>
                  <a:pt x="4282529" y="5068838"/>
                </a:cubicBezTo>
                <a:close/>
                <a:moveTo>
                  <a:pt x="4933652" y="5065118"/>
                </a:moveTo>
                <a:cubicBezTo>
                  <a:pt x="4938613" y="5065118"/>
                  <a:pt x="4941093" y="5065118"/>
                  <a:pt x="4941093" y="5065118"/>
                </a:cubicBezTo>
                <a:cubicBezTo>
                  <a:pt x="4941093" y="5065118"/>
                  <a:pt x="4943573" y="5067598"/>
                  <a:pt x="4948535" y="5072559"/>
                </a:cubicBezTo>
                <a:cubicBezTo>
                  <a:pt x="4948535" y="5077520"/>
                  <a:pt x="4948535" y="5081241"/>
                  <a:pt x="4948535" y="5083721"/>
                </a:cubicBezTo>
                <a:cubicBezTo>
                  <a:pt x="4948535" y="5086202"/>
                  <a:pt x="4946054" y="5084962"/>
                  <a:pt x="4941093" y="5080000"/>
                </a:cubicBezTo>
                <a:cubicBezTo>
                  <a:pt x="4936132" y="5075040"/>
                  <a:pt x="4933652" y="5070079"/>
                  <a:pt x="4933652" y="5065118"/>
                </a:cubicBezTo>
                <a:close/>
                <a:moveTo>
                  <a:pt x="4755058" y="5057676"/>
                </a:moveTo>
                <a:lnTo>
                  <a:pt x="4762499" y="5065118"/>
                </a:lnTo>
                <a:cubicBezTo>
                  <a:pt x="4762499" y="5065118"/>
                  <a:pt x="4762499" y="5066358"/>
                  <a:pt x="4762499" y="5068838"/>
                </a:cubicBezTo>
                <a:cubicBezTo>
                  <a:pt x="4762499" y="5071319"/>
                  <a:pt x="4764979" y="5072559"/>
                  <a:pt x="4769941" y="5072559"/>
                </a:cubicBezTo>
                <a:cubicBezTo>
                  <a:pt x="4769941" y="5077520"/>
                  <a:pt x="4769941" y="5082481"/>
                  <a:pt x="4769941" y="5087442"/>
                </a:cubicBezTo>
                <a:lnTo>
                  <a:pt x="4755058" y="5094883"/>
                </a:lnTo>
                <a:cubicBezTo>
                  <a:pt x="4760019" y="5089923"/>
                  <a:pt x="4760019" y="5083721"/>
                  <a:pt x="4755058" y="5076280"/>
                </a:cubicBezTo>
                <a:cubicBezTo>
                  <a:pt x="4750097" y="5068838"/>
                  <a:pt x="4750097" y="5062638"/>
                  <a:pt x="4755058" y="5057676"/>
                </a:cubicBezTo>
                <a:close/>
                <a:moveTo>
                  <a:pt x="4427636" y="5057676"/>
                </a:moveTo>
                <a:cubicBezTo>
                  <a:pt x="4422675" y="5057676"/>
                  <a:pt x="4420195" y="5058917"/>
                  <a:pt x="4420195" y="5061397"/>
                </a:cubicBezTo>
                <a:cubicBezTo>
                  <a:pt x="4420195" y="5063878"/>
                  <a:pt x="4422675" y="5065118"/>
                  <a:pt x="4427636" y="5065118"/>
                </a:cubicBezTo>
                <a:close/>
                <a:moveTo>
                  <a:pt x="4412753" y="5057676"/>
                </a:moveTo>
                <a:cubicBezTo>
                  <a:pt x="4407792" y="5057676"/>
                  <a:pt x="4402832" y="5060157"/>
                  <a:pt x="4397870" y="5065118"/>
                </a:cubicBezTo>
                <a:cubicBezTo>
                  <a:pt x="4392909" y="5070079"/>
                  <a:pt x="4390429" y="5075040"/>
                  <a:pt x="4390429" y="5080000"/>
                </a:cubicBezTo>
                <a:cubicBezTo>
                  <a:pt x="4390429" y="5084962"/>
                  <a:pt x="4392909" y="5087442"/>
                  <a:pt x="4397870" y="5087442"/>
                </a:cubicBezTo>
                <a:cubicBezTo>
                  <a:pt x="4402832" y="5087442"/>
                  <a:pt x="4405312" y="5084962"/>
                  <a:pt x="4405312" y="5080000"/>
                </a:cubicBezTo>
                <a:lnTo>
                  <a:pt x="4405312" y="5065118"/>
                </a:lnTo>
                <a:close/>
                <a:moveTo>
                  <a:pt x="4680644" y="5050235"/>
                </a:moveTo>
                <a:lnTo>
                  <a:pt x="4688085" y="5057676"/>
                </a:lnTo>
                <a:cubicBezTo>
                  <a:pt x="4688085" y="5062638"/>
                  <a:pt x="4686845" y="5065118"/>
                  <a:pt x="4684365" y="5065118"/>
                </a:cubicBezTo>
                <a:cubicBezTo>
                  <a:pt x="4681885" y="5065118"/>
                  <a:pt x="4679403" y="5062638"/>
                  <a:pt x="4676923" y="5057676"/>
                </a:cubicBezTo>
                <a:cubicBezTo>
                  <a:pt x="4674443" y="5052715"/>
                  <a:pt x="4675683" y="5050235"/>
                  <a:pt x="4680644" y="5050235"/>
                </a:cubicBezTo>
                <a:close/>
                <a:moveTo>
                  <a:pt x="4449960" y="5050235"/>
                </a:moveTo>
                <a:lnTo>
                  <a:pt x="4442519" y="5057676"/>
                </a:lnTo>
                <a:cubicBezTo>
                  <a:pt x="4437558" y="5062638"/>
                  <a:pt x="4437558" y="5065118"/>
                  <a:pt x="4442519" y="5065118"/>
                </a:cubicBezTo>
                <a:cubicBezTo>
                  <a:pt x="4447480" y="5065118"/>
                  <a:pt x="4449960" y="5062638"/>
                  <a:pt x="4449960" y="5057676"/>
                </a:cubicBezTo>
                <a:cubicBezTo>
                  <a:pt x="4449960" y="5052715"/>
                  <a:pt x="4449960" y="5050235"/>
                  <a:pt x="4449960" y="5050235"/>
                </a:cubicBezTo>
                <a:close/>
                <a:moveTo>
                  <a:pt x="4890864" y="5047444"/>
                </a:moveTo>
                <a:cubicBezTo>
                  <a:pt x="4894584" y="5048065"/>
                  <a:pt x="4896445" y="5050235"/>
                  <a:pt x="4896445" y="5053956"/>
                </a:cubicBezTo>
                <a:cubicBezTo>
                  <a:pt x="4896445" y="5061397"/>
                  <a:pt x="4898925" y="5062638"/>
                  <a:pt x="4903886" y="5057676"/>
                </a:cubicBezTo>
                <a:lnTo>
                  <a:pt x="4911327" y="5072559"/>
                </a:lnTo>
                <a:cubicBezTo>
                  <a:pt x="4901406" y="5077520"/>
                  <a:pt x="4893965" y="5077520"/>
                  <a:pt x="4889003" y="5072559"/>
                </a:cubicBezTo>
                <a:cubicBezTo>
                  <a:pt x="4884042" y="5072559"/>
                  <a:pt x="4884042" y="5070079"/>
                  <a:pt x="4889003" y="5065118"/>
                </a:cubicBezTo>
                <a:lnTo>
                  <a:pt x="4881562" y="5057676"/>
                </a:lnTo>
                <a:cubicBezTo>
                  <a:pt x="4881562" y="5062638"/>
                  <a:pt x="4879082" y="5062638"/>
                  <a:pt x="4874120" y="5057676"/>
                </a:cubicBezTo>
                <a:lnTo>
                  <a:pt x="4874120" y="5050235"/>
                </a:lnTo>
                <a:cubicBezTo>
                  <a:pt x="4881562" y="5047755"/>
                  <a:pt x="4887143" y="5046825"/>
                  <a:pt x="4890864" y="5047444"/>
                </a:cubicBezTo>
                <a:close/>
                <a:moveTo>
                  <a:pt x="4523444" y="5045816"/>
                </a:moveTo>
                <a:cubicBezTo>
                  <a:pt x="4521584" y="5045662"/>
                  <a:pt x="4519413" y="5045894"/>
                  <a:pt x="4516933" y="5046514"/>
                </a:cubicBezTo>
                <a:cubicBezTo>
                  <a:pt x="4507011" y="5048995"/>
                  <a:pt x="4507011" y="5057676"/>
                  <a:pt x="4516933" y="5072559"/>
                </a:cubicBezTo>
                <a:lnTo>
                  <a:pt x="4531816" y="5065118"/>
                </a:lnTo>
                <a:cubicBezTo>
                  <a:pt x="4531816" y="5075040"/>
                  <a:pt x="4531816" y="5080000"/>
                  <a:pt x="4531816" y="5080000"/>
                </a:cubicBezTo>
                <a:lnTo>
                  <a:pt x="4524374" y="5087442"/>
                </a:lnTo>
                <a:cubicBezTo>
                  <a:pt x="4529336" y="5087442"/>
                  <a:pt x="4531816" y="5089923"/>
                  <a:pt x="4531816" y="5094883"/>
                </a:cubicBezTo>
                <a:lnTo>
                  <a:pt x="4539257" y="5094883"/>
                </a:lnTo>
                <a:cubicBezTo>
                  <a:pt x="4544218" y="5084962"/>
                  <a:pt x="4544218" y="5077520"/>
                  <a:pt x="4539257" y="5072559"/>
                </a:cubicBezTo>
                <a:cubicBezTo>
                  <a:pt x="4534296" y="5067598"/>
                  <a:pt x="4531816" y="5062638"/>
                  <a:pt x="4531816" y="5057676"/>
                </a:cubicBezTo>
                <a:cubicBezTo>
                  <a:pt x="4531816" y="5050235"/>
                  <a:pt x="4529025" y="5046282"/>
                  <a:pt x="4523444" y="5045816"/>
                </a:cubicBezTo>
                <a:close/>
                <a:moveTo>
                  <a:pt x="4851796" y="5042793"/>
                </a:moveTo>
                <a:cubicBezTo>
                  <a:pt x="4856758" y="5042793"/>
                  <a:pt x="4859238" y="5044033"/>
                  <a:pt x="4859238" y="5046514"/>
                </a:cubicBezTo>
                <a:cubicBezTo>
                  <a:pt x="4859238" y="5048995"/>
                  <a:pt x="4856758" y="5050235"/>
                  <a:pt x="4851796" y="5050235"/>
                </a:cubicBezTo>
                <a:close/>
                <a:moveTo>
                  <a:pt x="4799706" y="5042793"/>
                </a:moveTo>
                <a:lnTo>
                  <a:pt x="4807148" y="5057676"/>
                </a:lnTo>
                <a:cubicBezTo>
                  <a:pt x="4802186" y="5057676"/>
                  <a:pt x="4799706" y="5060157"/>
                  <a:pt x="4799706" y="5065118"/>
                </a:cubicBezTo>
                <a:lnTo>
                  <a:pt x="4792265" y="5080000"/>
                </a:lnTo>
                <a:cubicBezTo>
                  <a:pt x="4787304" y="5065118"/>
                  <a:pt x="4786064" y="5055196"/>
                  <a:pt x="4788544" y="5050235"/>
                </a:cubicBezTo>
                <a:cubicBezTo>
                  <a:pt x="4791024" y="5045274"/>
                  <a:pt x="4794745" y="5042793"/>
                  <a:pt x="4799706" y="5042793"/>
                </a:cubicBezTo>
                <a:close/>
                <a:moveTo>
                  <a:pt x="4777382" y="5035352"/>
                </a:moveTo>
                <a:cubicBezTo>
                  <a:pt x="4782343" y="5040313"/>
                  <a:pt x="4779862" y="5042793"/>
                  <a:pt x="4769941" y="5042793"/>
                </a:cubicBezTo>
                <a:cubicBezTo>
                  <a:pt x="4769941" y="5047755"/>
                  <a:pt x="4764979" y="5047755"/>
                  <a:pt x="4755058" y="5042793"/>
                </a:cubicBezTo>
                <a:cubicBezTo>
                  <a:pt x="4735214" y="5042793"/>
                  <a:pt x="4725292" y="5047755"/>
                  <a:pt x="4725292" y="5057676"/>
                </a:cubicBezTo>
                <a:cubicBezTo>
                  <a:pt x="4725292" y="5062638"/>
                  <a:pt x="4730254" y="5065118"/>
                  <a:pt x="4740175" y="5065118"/>
                </a:cubicBezTo>
                <a:lnTo>
                  <a:pt x="4732734" y="5072559"/>
                </a:lnTo>
                <a:lnTo>
                  <a:pt x="4725292" y="5072559"/>
                </a:lnTo>
                <a:cubicBezTo>
                  <a:pt x="4725292" y="5067598"/>
                  <a:pt x="4722812" y="5063878"/>
                  <a:pt x="4717851" y="5061397"/>
                </a:cubicBezTo>
                <a:cubicBezTo>
                  <a:pt x="4712890" y="5058917"/>
                  <a:pt x="4715371" y="5052715"/>
                  <a:pt x="4725292" y="5042793"/>
                </a:cubicBezTo>
                <a:close/>
                <a:moveTo>
                  <a:pt x="4635995" y="5035352"/>
                </a:moveTo>
                <a:lnTo>
                  <a:pt x="4673202" y="5035352"/>
                </a:lnTo>
                <a:lnTo>
                  <a:pt x="4650878" y="5050235"/>
                </a:lnTo>
                <a:cubicBezTo>
                  <a:pt x="4645917" y="5045274"/>
                  <a:pt x="4640957" y="5044033"/>
                  <a:pt x="4635995" y="5046514"/>
                </a:cubicBezTo>
                <a:cubicBezTo>
                  <a:pt x="4631034" y="5048995"/>
                  <a:pt x="4628554" y="5050235"/>
                  <a:pt x="4628554" y="5050235"/>
                </a:cubicBezTo>
                <a:cubicBezTo>
                  <a:pt x="4628554" y="5060157"/>
                  <a:pt x="4623593" y="5060157"/>
                  <a:pt x="4613671" y="5050235"/>
                </a:cubicBezTo>
                <a:cubicBezTo>
                  <a:pt x="4608710" y="5045274"/>
                  <a:pt x="4609951" y="5042793"/>
                  <a:pt x="4617392" y="5042793"/>
                </a:cubicBezTo>
                <a:cubicBezTo>
                  <a:pt x="4624833" y="5042793"/>
                  <a:pt x="4631034" y="5040313"/>
                  <a:pt x="4635995" y="5035352"/>
                </a:cubicBezTo>
                <a:close/>
                <a:moveTo>
                  <a:pt x="4717851" y="5027911"/>
                </a:moveTo>
                <a:lnTo>
                  <a:pt x="4732734" y="5027911"/>
                </a:lnTo>
                <a:cubicBezTo>
                  <a:pt x="4732734" y="5027911"/>
                  <a:pt x="4730254" y="5029151"/>
                  <a:pt x="4725292" y="5031631"/>
                </a:cubicBezTo>
                <a:cubicBezTo>
                  <a:pt x="4720331" y="5034112"/>
                  <a:pt x="4717851" y="5032872"/>
                  <a:pt x="4717851" y="5027911"/>
                </a:cubicBezTo>
                <a:close/>
                <a:moveTo>
                  <a:pt x="4390429" y="5024190"/>
                </a:moveTo>
                <a:cubicBezTo>
                  <a:pt x="4387948" y="5024190"/>
                  <a:pt x="4385468" y="5025430"/>
                  <a:pt x="4382988" y="5027911"/>
                </a:cubicBezTo>
                <a:lnTo>
                  <a:pt x="4390429" y="5027911"/>
                </a:lnTo>
                <a:lnTo>
                  <a:pt x="4397870" y="5027911"/>
                </a:lnTo>
                <a:cubicBezTo>
                  <a:pt x="4397870" y="5032872"/>
                  <a:pt x="4400351" y="5035352"/>
                  <a:pt x="4405312" y="5035352"/>
                </a:cubicBezTo>
                <a:cubicBezTo>
                  <a:pt x="4410273" y="5035352"/>
                  <a:pt x="4412753" y="5035352"/>
                  <a:pt x="4412753" y="5035352"/>
                </a:cubicBezTo>
                <a:cubicBezTo>
                  <a:pt x="4412753" y="5035352"/>
                  <a:pt x="4412753" y="5032872"/>
                  <a:pt x="4412753" y="5027911"/>
                </a:cubicBezTo>
                <a:lnTo>
                  <a:pt x="4397870" y="5027911"/>
                </a:lnTo>
                <a:cubicBezTo>
                  <a:pt x="4395390" y="5025430"/>
                  <a:pt x="4392909" y="5024190"/>
                  <a:pt x="4390429" y="5024190"/>
                </a:cubicBezTo>
                <a:close/>
                <a:moveTo>
                  <a:pt x="5075038" y="5020469"/>
                </a:moveTo>
                <a:lnTo>
                  <a:pt x="5075038" y="5027911"/>
                </a:lnTo>
                <a:cubicBezTo>
                  <a:pt x="5070077" y="5027911"/>
                  <a:pt x="5067597" y="5027911"/>
                  <a:pt x="5067597" y="5027911"/>
                </a:cubicBezTo>
                <a:cubicBezTo>
                  <a:pt x="5067597" y="5032872"/>
                  <a:pt x="5067597" y="5035352"/>
                  <a:pt x="5067597" y="5035352"/>
                </a:cubicBezTo>
                <a:lnTo>
                  <a:pt x="5060156" y="5027911"/>
                </a:lnTo>
                <a:close/>
                <a:moveTo>
                  <a:pt x="4822031" y="5020469"/>
                </a:moveTo>
                <a:lnTo>
                  <a:pt x="4829472" y="5027911"/>
                </a:lnTo>
                <a:cubicBezTo>
                  <a:pt x="4819551" y="5032872"/>
                  <a:pt x="4814589" y="5032872"/>
                  <a:pt x="4814589" y="5027911"/>
                </a:cubicBezTo>
                <a:cubicBezTo>
                  <a:pt x="4814589" y="5022950"/>
                  <a:pt x="4817069" y="5020469"/>
                  <a:pt x="4822031" y="5020469"/>
                </a:cubicBezTo>
                <a:close/>
                <a:moveTo>
                  <a:pt x="4755058" y="5020469"/>
                </a:moveTo>
                <a:cubicBezTo>
                  <a:pt x="4760019" y="5020469"/>
                  <a:pt x="4762499" y="5021710"/>
                  <a:pt x="4762499" y="5024190"/>
                </a:cubicBezTo>
                <a:cubicBezTo>
                  <a:pt x="4762499" y="5026671"/>
                  <a:pt x="4760019" y="5027911"/>
                  <a:pt x="4755058" y="5027911"/>
                </a:cubicBezTo>
                <a:cubicBezTo>
                  <a:pt x="4750097" y="5027911"/>
                  <a:pt x="4747617" y="5026671"/>
                  <a:pt x="4747617" y="5024190"/>
                </a:cubicBezTo>
                <a:cubicBezTo>
                  <a:pt x="4747617" y="5021710"/>
                  <a:pt x="4750097" y="5020469"/>
                  <a:pt x="4755058" y="5020469"/>
                </a:cubicBezTo>
                <a:close/>
                <a:moveTo>
                  <a:pt x="4511352" y="5016748"/>
                </a:moveTo>
                <a:cubicBezTo>
                  <a:pt x="4507631" y="5016748"/>
                  <a:pt x="4504531" y="5017989"/>
                  <a:pt x="4502050" y="5020469"/>
                </a:cubicBezTo>
                <a:lnTo>
                  <a:pt x="4516933" y="5027911"/>
                </a:lnTo>
                <a:cubicBezTo>
                  <a:pt x="4521894" y="5027911"/>
                  <a:pt x="4524374" y="5030391"/>
                  <a:pt x="4524374" y="5035352"/>
                </a:cubicBezTo>
                <a:lnTo>
                  <a:pt x="4531816" y="5035352"/>
                </a:lnTo>
                <a:cubicBezTo>
                  <a:pt x="4531816" y="5035352"/>
                  <a:pt x="4531816" y="5032872"/>
                  <a:pt x="4531816" y="5027911"/>
                </a:cubicBezTo>
                <a:cubicBezTo>
                  <a:pt x="4531816" y="5022950"/>
                  <a:pt x="4529336" y="5020469"/>
                  <a:pt x="4524374" y="5020469"/>
                </a:cubicBezTo>
                <a:cubicBezTo>
                  <a:pt x="4519414" y="5017989"/>
                  <a:pt x="4515073" y="5016748"/>
                  <a:pt x="4511352" y="5016748"/>
                </a:cubicBezTo>
                <a:close/>
                <a:moveTo>
                  <a:pt x="4948535" y="5013028"/>
                </a:moveTo>
                <a:cubicBezTo>
                  <a:pt x="4953496" y="5013028"/>
                  <a:pt x="4957217" y="5014268"/>
                  <a:pt x="4959697" y="5016748"/>
                </a:cubicBezTo>
                <a:cubicBezTo>
                  <a:pt x="4962177" y="5019229"/>
                  <a:pt x="4968379" y="5020469"/>
                  <a:pt x="4978300" y="5020469"/>
                </a:cubicBezTo>
                <a:lnTo>
                  <a:pt x="4941093" y="5027911"/>
                </a:lnTo>
                <a:cubicBezTo>
                  <a:pt x="4941093" y="5022950"/>
                  <a:pt x="4942334" y="5020469"/>
                  <a:pt x="4944814" y="5020469"/>
                </a:cubicBezTo>
                <a:cubicBezTo>
                  <a:pt x="4947294" y="5020469"/>
                  <a:pt x="4948535" y="5017989"/>
                  <a:pt x="4948535" y="5013028"/>
                </a:cubicBezTo>
                <a:close/>
                <a:moveTo>
                  <a:pt x="4554140" y="5013028"/>
                </a:moveTo>
                <a:cubicBezTo>
                  <a:pt x="4554140" y="5013028"/>
                  <a:pt x="4554140" y="5015508"/>
                  <a:pt x="4554140" y="5020469"/>
                </a:cubicBezTo>
                <a:cubicBezTo>
                  <a:pt x="4554140" y="5025430"/>
                  <a:pt x="4556620" y="5027911"/>
                  <a:pt x="4561581" y="5027911"/>
                </a:cubicBezTo>
                <a:lnTo>
                  <a:pt x="4561581" y="5020469"/>
                </a:lnTo>
                <a:cubicBezTo>
                  <a:pt x="4561581" y="5015508"/>
                  <a:pt x="4559101" y="5013028"/>
                  <a:pt x="4554140" y="5013028"/>
                </a:cubicBezTo>
                <a:close/>
                <a:moveTo>
                  <a:pt x="1451074" y="5013028"/>
                </a:moveTo>
                <a:cubicBezTo>
                  <a:pt x="1456035" y="5013028"/>
                  <a:pt x="1460996" y="5017989"/>
                  <a:pt x="1465957" y="5027911"/>
                </a:cubicBezTo>
                <a:cubicBezTo>
                  <a:pt x="1470918" y="5042793"/>
                  <a:pt x="1465957" y="5045274"/>
                  <a:pt x="1451074" y="5035352"/>
                </a:cubicBezTo>
                <a:cubicBezTo>
                  <a:pt x="1436191" y="5025430"/>
                  <a:pt x="1436191" y="5017989"/>
                  <a:pt x="1451074" y="5013028"/>
                </a:cubicBezTo>
                <a:close/>
                <a:moveTo>
                  <a:pt x="5052714" y="5005586"/>
                </a:moveTo>
                <a:cubicBezTo>
                  <a:pt x="5057676" y="5005586"/>
                  <a:pt x="5060156" y="5006826"/>
                  <a:pt x="5060156" y="5009307"/>
                </a:cubicBezTo>
                <a:cubicBezTo>
                  <a:pt x="5060156" y="5011788"/>
                  <a:pt x="5057676" y="5013028"/>
                  <a:pt x="5052714" y="5013028"/>
                </a:cubicBezTo>
                <a:cubicBezTo>
                  <a:pt x="5047753" y="5013028"/>
                  <a:pt x="5045273" y="5011788"/>
                  <a:pt x="5045273" y="5009307"/>
                </a:cubicBezTo>
                <a:cubicBezTo>
                  <a:pt x="5045273" y="5006826"/>
                  <a:pt x="5047753" y="5005586"/>
                  <a:pt x="5052714" y="5005586"/>
                </a:cubicBezTo>
                <a:close/>
                <a:moveTo>
                  <a:pt x="4773661" y="5005586"/>
                </a:moveTo>
                <a:cubicBezTo>
                  <a:pt x="4781103" y="5005586"/>
                  <a:pt x="4784824" y="5010548"/>
                  <a:pt x="4784824" y="5020469"/>
                </a:cubicBezTo>
                <a:lnTo>
                  <a:pt x="4777382" y="5027911"/>
                </a:lnTo>
                <a:cubicBezTo>
                  <a:pt x="4777382" y="5022950"/>
                  <a:pt x="4776142" y="5019229"/>
                  <a:pt x="4773661" y="5016748"/>
                </a:cubicBezTo>
                <a:cubicBezTo>
                  <a:pt x="4771181" y="5014268"/>
                  <a:pt x="4767461" y="5013028"/>
                  <a:pt x="4762499" y="5013028"/>
                </a:cubicBezTo>
                <a:lnTo>
                  <a:pt x="4755058" y="5013028"/>
                </a:lnTo>
                <a:cubicBezTo>
                  <a:pt x="4760019" y="5008067"/>
                  <a:pt x="4766220" y="5005586"/>
                  <a:pt x="4773661" y="5005586"/>
                </a:cubicBezTo>
                <a:close/>
                <a:moveTo>
                  <a:pt x="4576464" y="5005586"/>
                </a:moveTo>
                <a:cubicBezTo>
                  <a:pt x="4576464" y="5005586"/>
                  <a:pt x="4575224" y="5006826"/>
                  <a:pt x="4572744" y="5009307"/>
                </a:cubicBezTo>
                <a:cubicBezTo>
                  <a:pt x="4570263" y="5011788"/>
                  <a:pt x="4569023" y="5013028"/>
                  <a:pt x="4569023" y="5013028"/>
                </a:cubicBezTo>
                <a:cubicBezTo>
                  <a:pt x="4569023" y="5013028"/>
                  <a:pt x="4571503" y="5013028"/>
                  <a:pt x="4576464" y="5013028"/>
                </a:cubicBezTo>
                <a:cubicBezTo>
                  <a:pt x="4576464" y="5008067"/>
                  <a:pt x="4576464" y="5005586"/>
                  <a:pt x="4576464" y="5005586"/>
                </a:cubicBezTo>
                <a:close/>
                <a:moveTo>
                  <a:pt x="1268760" y="5005586"/>
                </a:moveTo>
                <a:cubicBezTo>
                  <a:pt x="1271240" y="5005586"/>
                  <a:pt x="1272480" y="5008067"/>
                  <a:pt x="1272480" y="5013028"/>
                </a:cubicBezTo>
                <a:cubicBezTo>
                  <a:pt x="1267519" y="5013028"/>
                  <a:pt x="1265039" y="5011788"/>
                  <a:pt x="1265039" y="5009307"/>
                </a:cubicBezTo>
                <a:cubicBezTo>
                  <a:pt x="1265039" y="5006826"/>
                  <a:pt x="1266279" y="5005586"/>
                  <a:pt x="1268760" y="5005586"/>
                </a:cubicBezTo>
                <a:close/>
                <a:moveTo>
                  <a:pt x="5008066" y="4998145"/>
                </a:moveTo>
                <a:cubicBezTo>
                  <a:pt x="5013027" y="4998145"/>
                  <a:pt x="5017987" y="5000626"/>
                  <a:pt x="5022949" y="5005586"/>
                </a:cubicBezTo>
                <a:lnTo>
                  <a:pt x="5022949" y="5013028"/>
                </a:lnTo>
                <a:cubicBezTo>
                  <a:pt x="5017987" y="5013028"/>
                  <a:pt x="5013027" y="5010548"/>
                  <a:pt x="5008066" y="5005586"/>
                </a:cubicBezTo>
                <a:close/>
                <a:moveTo>
                  <a:pt x="4673202" y="4998145"/>
                </a:moveTo>
                <a:cubicBezTo>
                  <a:pt x="4673202" y="5003106"/>
                  <a:pt x="4675683" y="5005586"/>
                  <a:pt x="4680644" y="5005586"/>
                </a:cubicBezTo>
                <a:cubicBezTo>
                  <a:pt x="4685605" y="5005586"/>
                  <a:pt x="4688085" y="5003106"/>
                  <a:pt x="4688085" y="4998145"/>
                </a:cubicBezTo>
                <a:cubicBezTo>
                  <a:pt x="4683124" y="4998145"/>
                  <a:pt x="4680644" y="4998145"/>
                  <a:pt x="4680644" y="4998145"/>
                </a:cubicBezTo>
                <a:close/>
                <a:moveTo>
                  <a:pt x="4890864" y="4994424"/>
                </a:moveTo>
                <a:cubicBezTo>
                  <a:pt x="4893344" y="4994424"/>
                  <a:pt x="4896445" y="4995665"/>
                  <a:pt x="4900165" y="4998145"/>
                </a:cubicBezTo>
                <a:cubicBezTo>
                  <a:pt x="4907607" y="5003106"/>
                  <a:pt x="4913808" y="5003106"/>
                  <a:pt x="4918769" y="4998145"/>
                </a:cubicBezTo>
                <a:cubicBezTo>
                  <a:pt x="4923730" y="4998145"/>
                  <a:pt x="4927451" y="4998145"/>
                  <a:pt x="4929931" y="4998145"/>
                </a:cubicBezTo>
                <a:cubicBezTo>
                  <a:pt x="4932411" y="4998145"/>
                  <a:pt x="4933652" y="5000626"/>
                  <a:pt x="4933652" y="5005586"/>
                </a:cubicBezTo>
                <a:cubicBezTo>
                  <a:pt x="4938613" y="5010548"/>
                  <a:pt x="4938613" y="5014268"/>
                  <a:pt x="4933652" y="5016748"/>
                </a:cubicBezTo>
                <a:cubicBezTo>
                  <a:pt x="4928690" y="5019229"/>
                  <a:pt x="4923730" y="5017989"/>
                  <a:pt x="4918769" y="5013028"/>
                </a:cubicBezTo>
                <a:lnTo>
                  <a:pt x="4896445" y="5013028"/>
                </a:lnTo>
                <a:lnTo>
                  <a:pt x="4889003" y="5013028"/>
                </a:lnTo>
                <a:cubicBezTo>
                  <a:pt x="4884042" y="5008067"/>
                  <a:pt x="4882802" y="5003106"/>
                  <a:pt x="4885283" y="4998145"/>
                </a:cubicBezTo>
                <a:cubicBezTo>
                  <a:pt x="4886523" y="4995665"/>
                  <a:pt x="4888383" y="4994424"/>
                  <a:pt x="4890864" y="4994424"/>
                </a:cubicBezTo>
                <a:close/>
                <a:moveTo>
                  <a:pt x="4814589" y="4990704"/>
                </a:moveTo>
                <a:lnTo>
                  <a:pt x="4822031" y="4990704"/>
                </a:lnTo>
                <a:cubicBezTo>
                  <a:pt x="4826992" y="4995665"/>
                  <a:pt x="4829472" y="5000626"/>
                  <a:pt x="4829472" y="5005586"/>
                </a:cubicBezTo>
                <a:lnTo>
                  <a:pt x="4799706" y="5013028"/>
                </a:lnTo>
                <a:lnTo>
                  <a:pt x="4807148" y="5005586"/>
                </a:lnTo>
                <a:cubicBezTo>
                  <a:pt x="4812109" y="5005586"/>
                  <a:pt x="4814589" y="5004346"/>
                  <a:pt x="4814589" y="5001866"/>
                </a:cubicBezTo>
                <a:cubicBezTo>
                  <a:pt x="4814589" y="4999386"/>
                  <a:pt x="4814589" y="4995665"/>
                  <a:pt x="4814589" y="4990704"/>
                </a:cubicBezTo>
                <a:close/>
                <a:moveTo>
                  <a:pt x="4740175" y="4990704"/>
                </a:moveTo>
                <a:cubicBezTo>
                  <a:pt x="4740175" y="4990704"/>
                  <a:pt x="4742655" y="4990704"/>
                  <a:pt x="4747617" y="4990704"/>
                </a:cubicBezTo>
                <a:lnTo>
                  <a:pt x="4755058" y="4998145"/>
                </a:lnTo>
                <a:lnTo>
                  <a:pt x="4740175" y="4998145"/>
                </a:lnTo>
                <a:cubicBezTo>
                  <a:pt x="4740175" y="4993184"/>
                  <a:pt x="4740175" y="4990704"/>
                  <a:pt x="4740175" y="4990704"/>
                </a:cubicBezTo>
                <a:close/>
                <a:moveTo>
                  <a:pt x="4628554" y="4983262"/>
                </a:moveTo>
                <a:lnTo>
                  <a:pt x="4628554" y="4990704"/>
                </a:lnTo>
                <a:cubicBezTo>
                  <a:pt x="4628554" y="4995665"/>
                  <a:pt x="4628554" y="4998145"/>
                  <a:pt x="4628554" y="4998145"/>
                </a:cubicBezTo>
                <a:lnTo>
                  <a:pt x="4635995" y="4990704"/>
                </a:lnTo>
                <a:cubicBezTo>
                  <a:pt x="4635995" y="4990704"/>
                  <a:pt x="4635995" y="4989464"/>
                  <a:pt x="4635995" y="4986983"/>
                </a:cubicBezTo>
                <a:cubicBezTo>
                  <a:pt x="4635995" y="4984503"/>
                  <a:pt x="4633515" y="4983262"/>
                  <a:pt x="4628554" y="4983262"/>
                </a:cubicBezTo>
                <a:close/>
                <a:moveTo>
                  <a:pt x="4583906" y="4983262"/>
                </a:moveTo>
                <a:cubicBezTo>
                  <a:pt x="4578944" y="4993184"/>
                  <a:pt x="4581426" y="5000626"/>
                  <a:pt x="4591347" y="5005586"/>
                </a:cubicBezTo>
                <a:cubicBezTo>
                  <a:pt x="4601269" y="5010548"/>
                  <a:pt x="4606230" y="5013028"/>
                  <a:pt x="4606230" y="5013028"/>
                </a:cubicBezTo>
                <a:lnTo>
                  <a:pt x="4606230" y="5005586"/>
                </a:lnTo>
                <a:cubicBezTo>
                  <a:pt x="4601269" y="4995665"/>
                  <a:pt x="4598788" y="4990704"/>
                  <a:pt x="4598788" y="4990704"/>
                </a:cubicBezTo>
                <a:close/>
                <a:moveTo>
                  <a:pt x="1117141" y="4977681"/>
                </a:moveTo>
                <a:cubicBezTo>
                  <a:pt x="1117761" y="4977681"/>
                  <a:pt x="1118691" y="4978301"/>
                  <a:pt x="1119931" y="4979541"/>
                </a:cubicBezTo>
                <a:cubicBezTo>
                  <a:pt x="1122412" y="4982022"/>
                  <a:pt x="1123652" y="4985743"/>
                  <a:pt x="1123652" y="4990704"/>
                </a:cubicBezTo>
                <a:cubicBezTo>
                  <a:pt x="1123652" y="4990704"/>
                  <a:pt x="1121172" y="4990704"/>
                  <a:pt x="1116211" y="4990704"/>
                </a:cubicBezTo>
                <a:cubicBezTo>
                  <a:pt x="1116211" y="4985743"/>
                  <a:pt x="1116211" y="4982022"/>
                  <a:pt x="1116211" y="4979541"/>
                </a:cubicBezTo>
                <a:cubicBezTo>
                  <a:pt x="1116211" y="4978301"/>
                  <a:pt x="1116521" y="4977681"/>
                  <a:pt x="1117141" y="4977681"/>
                </a:cubicBezTo>
                <a:close/>
                <a:moveTo>
                  <a:pt x="4970859" y="4975821"/>
                </a:moveTo>
                <a:lnTo>
                  <a:pt x="4978300" y="4975821"/>
                </a:lnTo>
                <a:cubicBezTo>
                  <a:pt x="4983261" y="4975821"/>
                  <a:pt x="4988222" y="4975821"/>
                  <a:pt x="4993183" y="4975821"/>
                </a:cubicBezTo>
                <a:cubicBezTo>
                  <a:pt x="4993183" y="4975821"/>
                  <a:pt x="4993183" y="4978301"/>
                  <a:pt x="4993183" y="4983262"/>
                </a:cubicBezTo>
                <a:cubicBezTo>
                  <a:pt x="4993183" y="4988223"/>
                  <a:pt x="4988222" y="4988223"/>
                  <a:pt x="4978300" y="4983262"/>
                </a:cubicBezTo>
                <a:close/>
                <a:moveTo>
                  <a:pt x="1480840" y="4975821"/>
                </a:moveTo>
                <a:cubicBezTo>
                  <a:pt x="1485800" y="4975821"/>
                  <a:pt x="1488281" y="4978301"/>
                  <a:pt x="1488281" y="4983262"/>
                </a:cubicBezTo>
                <a:cubicBezTo>
                  <a:pt x="1478359" y="4983262"/>
                  <a:pt x="1470918" y="4983262"/>
                  <a:pt x="1465957" y="4983262"/>
                </a:cubicBezTo>
                <a:close/>
                <a:moveTo>
                  <a:pt x="4948535" y="4968379"/>
                </a:moveTo>
                <a:lnTo>
                  <a:pt x="4955976" y="4975821"/>
                </a:lnTo>
                <a:cubicBezTo>
                  <a:pt x="4951015" y="4980782"/>
                  <a:pt x="4951015" y="4985743"/>
                  <a:pt x="4955976" y="4990704"/>
                </a:cubicBezTo>
                <a:lnTo>
                  <a:pt x="4955976" y="4998145"/>
                </a:lnTo>
                <a:lnTo>
                  <a:pt x="4941093" y="4990704"/>
                </a:lnTo>
                <a:cubicBezTo>
                  <a:pt x="4931172" y="4980782"/>
                  <a:pt x="4933652" y="4973341"/>
                  <a:pt x="4948535" y="4968379"/>
                </a:cubicBezTo>
                <a:close/>
                <a:moveTo>
                  <a:pt x="4859238" y="4968379"/>
                </a:moveTo>
                <a:cubicBezTo>
                  <a:pt x="4864199" y="4973341"/>
                  <a:pt x="4864199" y="4978301"/>
                  <a:pt x="4859238" y="4983262"/>
                </a:cubicBezTo>
                <a:cubicBezTo>
                  <a:pt x="4859238" y="4988223"/>
                  <a:pt x="4854276" y="4985743"/>
                  <a:pt x="4844355" y="4975821"/>
                </a:cubicBezTo>
                <a:close/>
                <a:moveTo>
                  <a:pt x="4643437" y="4968379"/>
                </a:moveTo>
                <a:lnTo>
                  <a:pt x="4643437" y="4983262"/>
                </a:lnTo>
                <a:lnTo>
                  <a:pt x="4658320" y="4975821"/>
                </a:lnTo>
                <a:cubicBezTo>
                  <a:pt x="4653358" y="4975821"/>
                  <a:pt x="4650878" y="4975821"/>
                  <a:pt x="4650878" y="4975821"/>
                </a:cubicBezTo>
                <a:cubicBezTo>
                  <a:pt x="4650878" y="4975821"/>
                  <a:pt x="4649638" y="4974581"/>
                  <a:pt x="4647158" y="4972100"/>
                </a:cubicBezTo>
                <a:cubicBezTo>
                  <a:pt x="4644677" y="4969620"/>
                  <a:pt x="4643437" y="4968379"/>
                  <a:pt x="4643437" y="4968379"/>
                </a:cubicBezTo>
                <a:close/>
                <a:moveTo>
                  <a:pt x="1413867" y="4968379"/>
                </a:moveTo>
                <a:lnTo>
                  <a:pt x="1421308" y="4968379"/>
                </a:lnTo>
                <a:cubicBezTo>
                  <a:pt x="1426269" y="4968379"/>
                  <a:pt x="1426269" y="4970860"/>
                  <a:pt x="1421308" y="4975821"/>
                </a:cubicBezTo>
                <a:cubicBezTo>
                  <a:pt x="1416347" y="4975821"/>
                  <a:pt x="1413867" y="4974581"/>
                  <a:pt x="1413867" y="4972100"/>
                </a:cubicBezTo>
                <a:cubicBezTo>
                  <a:pt x="1413867" y="4969620"/>
                  <a:pt x="1413867" y="4968379"/>
                  <a:pt x="1413867" y="4968379"/>
                </a:cubicBezTo>
                <a:close/>
                <a:moveTo>
                  <a:pt x="5171777" y="4953497"/>
                </a:moveTo>
                <a:cubicBezTo>
                  <a:pt x="5181698" y="4953497"/>
                  <a:pt x="5186660" y="4954737"/>
                  <a:pt x="5186660" y="4957217"/>
                </a:cubicBezTo>
                <a:cubicBezTo>
                  <a:pt x="5186660" y="4959698"/>
                  <a:pt x="5184179" y="4960938"/>
                  <a:pt x="5179218" y="4960938"/>
                </a:cubicBezTo>
                <a:cubicBezTo>
                  <a:pt x="5174257" y="4960938"/>
                  <a:pt x="5169297" y="4960938"/>
                  <a:pt x="5164335" y="4960938"/>
                </a:cubicBezTo>
                <a:close/>
                <a:moveTo>
                  <a:pt x="4688085" y="4953497"/>
                </a:moveTo>
                <a:cubicBezTo>
                  <a:pt x="4688085" y="4953497"/>
                  <a:pt x="4686845" y="4954737"/>
                  <a:pt x="4684365" y="4957217"/>
                </a:cubicBezTo>
                <a:cubicBezTo>
                  <a:pt x="4681885" y="4959698"/>
                  <a:pt x="4680644" y="4963419"/>
                  <a:pt x="4680644" y="4968379"/>
                </a:cubicBezTo>
                <a:lnTo>
                  <a:pt x="4673202" y="4975821"/>
                </a:lnTo>
                <a:lnTo>
                  <a:pt x="4688085" y="4968379"/>
                </a:lnTo>
                <a:cubicBezTo>
                  <a:pt x="4693047" y="4963419"/>
                  <a:pt x="4693047" y="4958458"/>
                  <a:pt x="4688085" y="4953497"/>
                </a:cubicBezTo>
                <a:close/>
                <a:moveTo>
                  <a:pt x="1365498" y="4953497"/>
                </a:moveTo>
                <a:cubicBezTo>
                  <a:pt x="1367978" y="4953497"/>
                  <a:pt x="1369219" y="4955977"/>
                  <a:pt x="1369219" y="4960938"/>
                </a:cubicBezTo>
                <a:lnTo>
                  <a:pt x="1361777" y="4960938"/>
                </a:lnTo>
                <a:cubicBezTo>
                  <a:pt x="1361777" y="4955977"/>
                  <a:pt x="1363017" y="4953497"/>
                  <a:pt x="1365498" y="4953497"/>
                </a:cubicBezTo>
                <a:close/>
                <a:moveTo>
                  <a:pt x="1473398" y="4942334"/>
                </a:moveTo>
                <a:lnTo>
                  <a:pt x="1476375" y="4946055"/>
                </a:lnTo>
                <a:lnTo>
                  <a:pt x="1473398" y="4946055"/>
                </a:lnTo>
                <a:close/>
                <a:moveTo>
                  <a:pt x="4920122" y="4941996"/>
                </a:moveTo>
                <a:lnTo>
                  <a:pt x="4922490" y="4942334"/>
                </a:lnTo>
                <a:cubicBezTo>
                  <a:pt x="4924970" y="4944815"/>
                  <a:pt x="4926210" y="4946055"/>
                  <a:pt x="4926210" y="4946055"/>
                </a:cubicBezTo>
                <a:close/>
                <a:moveTo>
                  <a:pt x="4755058" y="4938614"/>
                </a:moveTo>
                <a:cubicBezTo>
                  <a:pt x="4755058" y="4938614"/>
                  <a:pt x="4753817" y="4939854"/>
                  <a:pt x="4751337" y="4942334"/>
                </a:cubicBezTo>
                <a:cubicBezTo>
                  <a:pt x="4748857" y="4944815"/>
                  <a:pt x="4750097" y="4948536"/>
                  <a:pt x="4755058" y="4953497"/>
                </a:cubicBezTo>
                <a:cubicBezTo>
                  <a:pt x="4755058" y="4948536"/>
                  <a:pt x="4755058" y="4946055"/>
                  <a:pt x="4755058" y="4946055"/>
                </a:cubicBezTo>
                <a:cubicBezTo>
                  <a:pt x="4755058" y="4946055"/>
                  <a:pt x="4757538" y="4943575"/>
                  <a:pt x="4762499" y="4938614"/>
                </a:cubicBezTo>
                <a:lnTo>
                  <a:pt x="4761104" y="4938614"/>
                </a:lnTo>
                <a:cubicBezTo>
                  <a:pt x="4759554" y="4938614"/>
                  <a:pt x="4757539" y="4938614"/>
                  <a:pt x="4755058" y="4938614"/>
                </a:cubicBezTo>
                <a:close/>
                <a:moveTo>
                  <a:pt x="1398984" y="4938614"/>
                </a:moveTo>
                <a:lnTo>
                  <a:pt x="1406425" y="4938614"/>
                </a:lnTo>
                <a:lnTo>
                  <a:pt x="1406425" y="4946055"/>
                </a:lnTo>
                <a:cubicBezTo>
                  <a:pt x="1406425" y="4946055"/>
                  <a:pt x="1403945" y="4943575"/>
                  <a:pt x="1398984" y="4938614"/>
                </a:cubicBezTo>
                <a:close/>
                <a:moveTo>
                  <a:pt x="4903886" y="4931172"/>
                </a:moveTo>
                <a:lnTo>
                  <a:pt x="4920122" y="4941996"/>
                </a:lnTo>
                <a:lnTo>
                  <a:pt x="4915978" y="4941404"/>
                </a:lnTo>
                <a:cubicBezTo>
                  <a:pt x="4912877" y="4942025"/>
                  <a:pt x="4908847" y="4943575"/>
                  <a:pt x="4903886" y="4946055"/>
                </a:cubicBezTo>
                <a:cubicBezTo>
                  <a:pt x="4893965" y="4951016"/>
                  <a:pt x="4886523" y="4955977"/>
                  <a:pt x="4881562" y="4960938"/>
                </a:cubicBezTo>
                <a:lnTo>
                  <a:pt x="4866679" y="4960938"/>
                </a:lnTo>
                <a:cubicBezTo>
                  <a:pt x="4866679" y="4946055"/>
                  <a:pt x="4874120" y="4941094"/>
                  <a:pt x="4889003" y="4946055"/>
                </a:cubicBezTo>
                <a:cubicBezTo>
                  <a:pt x="4893965" y="4946055"/>
                  <a:pt x="4896445" y="4943575"/>
                  <a:pt x="4896445" y="4938614"/>
                </a:cubicBezTo>
                <a:close/>
                <a:moveTo>
                  <a:pt x="4680644" y="4931172"/>
                </a:moveTo>
                <a:cubicBezTo>
                  <a:pt x="4665761" y="4931172"/>
                  <a:pt x="4658320" y="4933653"/>
                  <a:pt x="4658320" y="4938614"/>
                </a:cubicBezTo>
                <a:cubicBezTo>
                  <a:pt x="4658320" y="4938614"/>
                  <a:pt x="4662040" y="4939854"/>
                  <a:pt x="4669482" y="4942334"/>
                </a:cubicBezTo>
                <a:cubicBezTo>
                  <a:pt x="4676923" y="4944815"/>
                  <a:pt x="4683124" y="4943575"/>
                  <a:pt x="4688085" y="4938614"/>
                </a:cubicBezTo>
                <a:close/>
                <a:moveTo>
                  <a:pt x="1069702" y="4927452"/>
                </a:moveTo>
                <a:cubicBezTo>
                  <a:pt x="1070942" y="4927452"/>
                  <a:pt x="1071562" y="4928692"/>
                  <a:pt x="1071562" y="4931172"/>
                </a:cubicBezTo>
                <a:cubicBezTo>
                  <a:pt x="1076523" y="4936133"/>
                  <a:pt x="1077763" y="4938614"/>
                  <a:pt x="1075283" y="4938614"/>
                </a:cubicBezTo>
                <a:cubicBezTo>
                  <a:pt x="1072802" y="4938614"/>
                  <a:pt x="1071562" y="4941094"/>
                  <a:pt x="1071562" y="4946055"/>
                </a:cubicBezTo>
                <a:cubicBezTo>
                  <a:pt x="1071562" y="4946055"/>
                  <a:pt x="1069082" y="4946055"/>
                  <a:pt x="1064121" y="4946055"/>
                </a:cubicBezTo>
                <a:lnTo>
                  <a:pt x="1064121" y="4931172"/>
                </a:lnTo>
                <a:cubicBezTo>
                  <a:pt x="1066601" y="4928692"/>
                  <a:pt x="1068462" y="4927452"/>
                  <a:pt x="1069702" y="4927452"/>
                </a:cubicBezTo>
                <a:close/>
                <a:moveTo>
                  <a:pt x="1430610" y="4925591"/>
                </a:moveTo>
                <a:cubicBezTo>
                  <a:pt x="1431850" y="4925591"/>
                  <a:pt x="1433711" y="4926212"/>
                  <a:pt x="1436191" y="4927452"/>
                </a:cubicBezTo>
                <a:cubicBezTo>
                  <a:pt x="1441152" y="4929932"/>
                  <a:pt x="1443632" y="4931172"/>
                  <a:pt x="1443632" y="4931172"/>
                </a:cubicBezTo>
                <a:cubicBezTo>
                  <a:pt x="1443632" y="4931172"/>
                  <a:pt x="1441152" y="4931172"/>
                  <a:pt x="1436191" y="4931172"/>
                </a:cubicBezTo>
                <a:cubicBezTo>
                  <a:pt x="1431230" y="4931172"/>
                  <a:pt x="1428750" y="4929932"/>
                  <a:pt x="1428750" y="4927452"/>
                </a:cubicBezTo>
                <a:cubicBezTo>
                  <a:pt x="1428750" y="4926212"/>
                  <a:pt x="1429370" y="4925591"/>
                  <a:pt x="1430610" y="4925591"/>
                </a:cubicBezTo>
                <a:close/>
                <a:moveTo>
                  <a:pt x="4613671" y="4916290"/>
                </a:moveTo>
                <a:lnTo>
                  <a:pt x="4621113" y="4923731"/>
                </a:lnTo>
                <a:lnTo>
                  <a:pt x="4628554" y="4916290"/>
                </a:lnTo>
                <a:cubicBezTo>
                  <a:pt x="4623593" y="4916290"/>
                  <a:pt x="4618633" y="4916290"/>
                  <a:pt x="4613671" y="4916290"/>
                </a:cubicBezTo>
                <a:close/>
                <a:moveTo>
                  <a:pt x="5372695" y="4901407"/>
                </a:moveTo>
                <a:cubicBezTo>
                  <a:pt x="5377656" y="4901407"/>
                  <a:pt x="5380136" y="4903887"/>
                  <a:pt x="5380136" y="4908848"/>
                </a:cubicBezTo>
                <a:cubicBezTo>
                  <a:pt x="5375175" y="4908848"/>
                  <a:pt x="5372695" y="4908848"/>
                  <a:pt x="5372695" y="4908848"/>
                </a:cubicBezTo>
                <a:cubicBezTo>
                  <a:pt x="5367733" y="4903887"/>
                  <a:pt x="5367733" y="4901407"/>
                  <a:pt x="5372695" y="4901407"/>
                </a:cubicBezTo>
                <a:close/>
                <a:moveTo>
                  <a:pt x="4755058" y="4901407"/>
                </a:moveTo>
                <a:lnTo>
                  <a:pt x="4747617" y="4908848"/>
                </a:lnTo>
                <a:cubicBezTo>
                  <a:pt x="4742655" y="4913809"/>
                  <a:pt x="4737695" y="4916290"/>
                  <a:pt x="4732734" y="4916290"/>
                </a:cubicBezTo>
                <a:lnTo>
                  <a:pt x="4732734" y="4931172"/>
                </a:lnTo>
                <a:cubicBezTo>
                  <a:pt x="4737695" y="4931172"/>
                  <a:pt x="4746376" y="4931172"/>
                  <a:pt x="4758779" y="4931172"/>
                </a:cubicBezTo>
                <a:cubicBezTo>
                  <a:pt x="4771181" y="4931172"/>
                  <a:pt x="4777382" y="4928692"/>
                  <a:pt x="4777382" y="4923731"/>
                </a:cubicBezTo>
                <a:lnTo>
                  <a:pt x="4769941" y="4908848"/>
                </a:lnTo>
                <a:cubicBezTo>
                  <a:pt x="4764979" y="4908848"/>
                  <a:pt x="4760019" y="4906368"/>
                  <a:pt x="4755058" y="4901407"/>
                </a:cubicBezTo>
                <a:close/>
                <a:moveTo>
                  <a:pt x="4717851" y="4901407"/>
                </a:moveTo>
                <a:lnTo>
                  <a:pt x="4710410" y="4908848"/>
                </a:lnTo>
                <a:cubicBezTo>
                  <a:pt x="4715371" y="4913809"/>
                  <a:pt x="4720331" y="4913809"/>
                  <a:pt x="4725292" y="4908848"/>
                </a:cubicBezTo>
                <a:cubicBezTo>
                  <a:pt x="4725292" y="4908848"/>
                  <a:pt x="4722812" y="4906368"/>
                  <a:pt x="4717851" y="4901407"/>
                </a:cubicBezTo>
                <a:close/>
                <a:moveTo>
                  <a:pt x="1518047" y="4901407"/>
                </a:moveTo>
                <a:cubicBezTo>
                  <a:pt x="1513086" y="4901407"/>
                  <a:pt x="1510605" y="4903887"/>
                  <a:pt x="1510605" y="4908848"/>
                </a:cubicBezTo>
                <a:lnTo>
                  <a:pt x="1518047" y="4908848"/>
                </a:lnTo>
                <a:lnTo>
                  <a:pt x="1532929" y="4908848"/>
                </a:lnTo>
                <a:close/>
                <a:moveTo>
                  <a:pt x="1093887" y="4901407"/>
                </a:moveTo>
                <a:cubicBezTo>
                  <a:pt x="1093887" y="4901407"/>
                  <a:pt x="1095127" y="4902647"/>
                  <a:pt x="1097607" y="4905127"/>
                </a:cubicBezTo>
                <a:cubicBezTo>
                  <a:pt x="1100087" y="4907608"/>
                  <a:pt x="1101328" y="4908848"/>
                  <a:pt x="1101328" y="4908848"/>
                </a:cubicBezTo>
                <a:cubicBezTo>
                  <a:pt x="1101328" y="4908848"/>
                  <a:pt x="1100087" y="4908848"/>
                  <a:pt x="1097607" y="4908848"/>
                </a:cubicBezTo>
                <a:cubicBezTo>
                  <a:pt x="1095127" y="4908848"/>
                  <a:pt x="1093887" y="4906368"/>
                  <a:pt x="1093887" y="4901407"/>
                </a:cubicBezTo>
                <a:close/>
                <a:moveTo>
                  <a:pt x="4889003" y="4893965"/>
                </a:moveTo>
                <a:lnTo>
                  <a:pt x="4896445" y="4893965"/>
                </a:lnTo>
                <a:lnTo>
                  <a:pt x="4889003" y="4901407"/>
                </a:lnTo>
                <a:cubicBezTo>
                  <a:pt x="4884042" y="4901407"/>
                  <a:pt x="4884042" y="4898927"/>
                  <a:pt x="4889003" y="4893965"/>
                </a:cubicBezTo>
                <a:close/>
                <a:moveTo>
                  <a:pt x="1384101" y="4893965"/>
                </a:moveTo>
                <a:lnTo>
                  <a:pt x="1391543" y="4901407"/>
                </a:lnTo>
                <a:cubicBezTo>
                  <a:pt x="1386582" y="4911329"/>
                  <a:pt x="1381621" y="4913809"/>
                  <a:pt x="1376660" y="4908848"/>
                </a:cubicBezTo>
                <a:cubicBezTo>
                  <a:pt x="1376660" y="4903887"/>
                  <a:pt x="1374179" y="4901407"/>
                  <a:pt x="1369219" y="4901407"/>
                </a:cubicBezTo>
                <a:lnTo>
                  <a:pt x="1361777" y="4901407"/>
                </a:lnTo>
                <a:cubicBezTo>
                  <a:pt x="1366738" y="4896446"/>
                  <a:pt x="1374179" y="4893965"/>
                  <a:pt x="1384101" y="4893965"/>
                </a:cubicBezTo>
                <a:close/>
                <a:moveTo>
                  <a:pt x="1175742" y="4893965"/>
                </a:moveTo>
                <a:lnTo>
                  <a:pt x="1190625" y="4893965"/>
                </a:lnTo>
                <a:lnTo>
                  <a:pt x="1183183" y="4901407"/>
                </a:lnTo>
                <a:cubicBezTo>
                  <a:pt x="1178222" y="4896446"/>
                  <a:pt x="1175742" y="4893965"/>
                  <a:pt x="1175742" y="4893965"/>
                </a:cubicBezTo>
                <a:close/>
                <a:moveTo>
                  <a:pt x="1034355" y="4893965"/>
                </a:moveTo>
                <a:lnTo>
                  <a:pt x="1034355" y="4908848"/>
                </a:lnTo>
                <a:cubicBezTo>
                  <a:pt x="1034355" y="4908848"/>
                  <a:pt x="1031875" y="4906368"/>
                  <a:pt x="1026914" y="4901407"/>
                </a:cubicBezTo>
                <a:close/>
                <a:moveTo>
                  <a:pt x="5376415" y="4879082"/>
                </a:moveTo>
                <a:cubicBezTo>
                  <a:pt x="5378895" y="4879082"/>
                  <a:pt x="5380136" y="4881563"/>
                  <a:pt x="5380136" y="4886524"/>
                </a:cubicBezTo>
                <a:lnTo>
                  <a:pt x="5372695" y="4893965"/>
                </a:lnTo>
                <a:lnTo>
                  <a:pt x="5372695" y="4886524"/>
                </a:lnTo>
                <a:cubicBezTo>
                  <a:pt x="5372695" y="4881563"/>
                  <a:pt x="5373935" y="4879082"/>
                  <a:pt x="5376415" y="4879082"/>
                </a:cubicBezTo>
                <a:close/>
                <a:moveTo>
                  <a:pt x="1153418" y="4879082"/>
                </a:moveTo>
                <a:lnTo>
                  <a:pt x="1160859" y="4886524"/>
                </a:lnTo>
                <a:cubicBezTo>
                  <a:pt x="1155898" y="4896446"/>
                  <a:pt x="1153418" y="4896446"/>
                  <a:pt x="1153418" y="4886524"/>
                </a:cubicBezTo>
                <a:cubicBezTo>
                  <a:pt x="1153418" y="4881563"/>
                  <a:pt x="1153418" y="4879082"/>
                  <a:pt x="1153418" y="4879082"/>
                </a:cubicBezTo>
                <a:close/>
                <a:moveTo>
                  <a:pt x="4755058" y="4871641"/>
                </a:moveTo>
                <a:lnTo>
                  <a:pt x="4755058" y="4879082"/>
                </a:lnTo>
                <a:cubicBezTo>
                  <a:pt x="4760019" y="4879082"/>
                  <a:pt x="4761259" y="4877842"/>
                  <a:pt x="4758779" y="4875362"/>
                </a:cubicBezTo>
                <a:cubicBezTo>
                  <a:pt x="4756299" y="4872882"/>
                  <a:pt x="4755058" y="4871641"/>
                  <a:pt x="4755058" y="4871641"/>
                </a:cubicBezTo>
                <a:close/>
                <a:moveTo>
                  <a:pt x="4710410" y="4871641"/>
                </a:moveTo>
                <a:cubicBezTo>
                  <a:pt x="4705448" y="4871641"/>
                  <a:pt x="4701727" y="4872882"/>
                  <a:pt x="4699247" y="4875362"/>
                </a:cubicBezTo>
                <a:cubicBezTo>
                  <a:pt x="4696767" y="4877842"/>
                  <a:pt x="4695527" y="4879082"/>
                  <a:pt x="4695527" y="4879082"/>
                </a:cubicBezTo>
                <a:cubicBezTo>
                  <a:pt x="4700488" y="4879082"/>
                  <a:pt x="4702968" y="4879082"/>
                  <a:pt x="4702968" y="4879082"/>
                </a:cubicBezTo>
                <a:cubicBezTo>
                  <a:pt x="4707929" y="4879082"/>
                  <a:pt x="4710410" y="4877842"/>
                  <a:pt x="4710410" y="4875362"/>
                </a:cubicBezTo>
                <a:cubicBezTo>
                  <a:pt x="4710410" y="4872882"/>
                  <a:pt x="4710410" y="4871641"/>
                  <a:pt x="4710410" y="4871641"/>
                </a:cubicBezTo>
                <a:close/>
                <a:moveTo>
                  <a:pt x="4662040" y="4871641"/>
                </a:moveTo>
                <a:cubicBezTo>
                  <a:pt x="4654599" y="4871641"/>
                  <a:pt x="4648398" y="4874122"/>
                  <a:pt x="4643437" y="4879082"/>
                </a:cubicBezTo>
                <a:lnTo>
                  <a:pt x="4658320" y="4879082"/>
                </a:lnTo>
                <a:cubicBezTo>
                  <a:pt x="4668241" y="4874122"/>
                  <a:pt x="4669482" y="4871641"/>
                  <a:pt x="4662040" y="4871641"/>
                </a:cubicBezTo>
                <a:close/>
                <a:moveTo>
                  <a:pt x="1372939" y="4864200"/>
                </a:moveTo>
                <a:cubicBezTo>
                  <a:pt x="1375420" y="4864200"/>
                  <a:pt x="1376660" y="4866680"/>
                  <a:pt x="1376660" y="4871641"/>
                </a:cubicBezTo>
                <a:cubicBezTo>
                  <a:pt x="1376660" y="4881563"/>
                  <a:pt x="1376660" y="4886524"/>
                  <a:pt x="1376660" y="4886524"/>
                </a:cubicBezTo>
                <a:cubicBezTo>
                  <a:pt x="1371699" y="4886524"/>
                  <a:pt x="1367978" y="4886524"/>
                  <a:pt x="1365498" y="4886524"/>
                </a:cubicBezTo>
                <a:cubicBezTo>
                  <a:pt x="1363017" y="4886524"/>
                  <a:pt x="1361777" y="4884044"/>
                  <a:pt x="1361777" y="4879082"/>
                </a:cubicBezTo>
                <a:cubicBezTo>
                  <a:pt x="1366738" y="4869161"/>
                  <a:pt x="1370459" y="4864200"/>
                  <a:pt x="1372939" y="4864200"/>
                </a:cubicBezTo>
                <a:close/>
                <a:moveTo>
                  <a:pt x="5022949" y="4856758"/>
                </a:moveTo>
                <a:lnTo>
                  <a:pt x="5022949" y="4871641"/>
                </a:lnTo>
                <a:cubicBezTo>
                  <a:pt x="5013027" y="4871641"/>
                  <a:pt x="5005586" y="4871641"/>
                  <a:pt x="5000624" y="4871641"/>
                </a:cubicBezTo>
                <a:cubicBezTo>
                  <a:pt x="5000624" y="4871641"/>
                  <a:pt x="5005586" y="4869161"/>
                  <a:pt x="5015507" y="4864200"/>
                </a:cubicBezTo>
                <a:cubicBezTo>
                  <a:pt x="5020468" y="4864200"/>
                  <a:pt x="5022949" y="4861720"/>
                  <a:pt x="5022949" y="4856758"/>
                </a:cubicBezTo>
                <a:close/>
                <a:moveTo>
                  <a:pt x="4848076" y="4856758"/>
                </a:moveTo>
                <a:cubicBezTo>
                  <a:pt x="4845595" y="4856758"/>
                  <a:pt x="4844355" y="4859239"/>
                  <a:pt x="4844355" y="4864200"/>
                </a:cubicBezTo>
                <a:cubicBezTo>
                  <a:pt x="4844355" y="4869161"/>
                  <a:pt x="4844355" y="4871641"/>
                  <a:pt x="4844355" y="4871641"/>
                </a:cubicBezTo>
                <a:cubicBezTo>
                  <a:pt x="4844355" y="4871641"/>
                  <a:pt x="4845595" y="4869161"/>
                  <a:pt x="4848076" y="4864200"/>
                </a:cubicBezTo>
                <a:cubicBezTo>
                  <a:pt x="4850556" y="4859239"/>
                  <a:pt x="4850556" y="4856758"/>
                  <a:pt x="4848076" y="4856758"/>
                </a:cubicBezTo>
                <a:close/>
                <a:moveTo>
                  <a:pt x="1090166" y="4854433"/>
                </a:moveTo>
                <a:cubicBezTo>
                  <a:pt x="1091406" y="4854743"/>
                  <a:pt x="1092646" y="4855518"/>
                  <a:pt x="1093887" y="4856758"/>
                </a:cubicBezTo>
                <a:lnTo>
                  <a:pt x="1079004" y="4871641"/>
                </a:lnTo>
                <a:lnTo>
                  <a:pt x="1079004" y="4864200"/>
                </a:lnTo>
                <a:cubicBezTo>
                  <a:pt x="1082724" y="4856758"/>
                  <a:pt x="1086445" y="4853503"/>
                  <a:pt x="1090166" y="4854433"/>
                </a:cubicBezTo>
                <a:close/>
                <a:moveTo>
                  <a:pt x="1212949" y="4849317"/>
                </a:moveTo>
                <a:lnTo>
                  <a:pt x="1220390" y="4849317"/>
                </a:lnTo>
                <a:lnTo>
                  <a:pt x="1220390" y="4856758"/>
                </a:lnTo>
                <a:close/>
                <a:moveTo>
                  <a:pt x="4963417" y="4841875"/>
                </a:moveTo>
                <a:cubicBezTo>
                  <a:pt x="4963417" y="4846837"/>
                  <a:pt x="4960937" y="4849317"/>
                  <a:pt x="4955976" y="4849317"/>
                </a:cubicBezTo>
                <a:cubicBezTo>
                  <a:pt x="4951015" y="4849317"/>
                  <a:pt x="4948535" y="4850557"/>
                  <a:pt x="4948535" y="4853038"/>
                </a:cubicBezTo>
                <a:cubicBezTo>
                  <a:pt x="4948535" y="4855518"/>
                  <a:pt x="4951015" y="4856758"/>
                  <a:pt x="4955976" y="4856758"/>
                </a:cubicBezTo>
                <a:lnTo>
                  <a:pt x="4970859" y="4849317"/>
                </a:lnTo>
                <a:cubicBezTo>
                  <a:pt x="4975820" y="4849317"/>
                  <a:pt x="4978300" y="4846837"/>
                  <a:pt x="4978300" y="4841875"/>
                </a:cubicBezTo>
                <a:close/>
                <a:moveTo>
                  <a:pt x="5008066" y="4834434"/>
                </a:moveTo>
                <a:cubicBezTo>
                  <a:pt x="5013027" y="4834434"/>
                  <a:pt x="5015507" y="4835675"/>
                  <a:pt x="5015507" y="4838155"/>
                </a:cubicBezTo>
                <a:cubicBezTo>
                  <a:pt x="5015507" y="4840635"/>
                  <a:pt x="5013027" y="4841875"/>
                  <a:pt x="5008066" y="4841875"/>
                </a:cubicBezTo>
                <a:cubicBezTo>
                  <a:pt x="5003104" y="4841875"/>
                  <a:pt x="5000624" y="4841875"/>
                  <a:pt x="5000624" y="4841875"/>
                </a:cubicBezTo>
                <a:cubicBezTo>
                  <a:pt x="5000624" y="4841875"/>
                  <a:pt x="5003104" y="4839395"/>
                  <a:pt x="5008066" y="4834434"/>
                </a:cubicBezTo>
                <a:close/>
                <a:moveTo>
                  <a:pt x="1332011" y="4834434"/>
                </a:moveTo>
                <a:lnTo>
                  <a:pt x="1346894" y="4841875"/>
                </a:lnTo>
                <a:lnTo>
                  <a:pt x="1339453" y="4849317"/>
                </a:lnTo>
                <a:cubicBezTo>
                  <a:pt x="1339453" y="4854278"/>
                  <a:pt x="1336972" y="4855518"/>
                  <a:pt x="1332011" y="4853038"/>
                </a:cubicBezTo>
                <a:cubicBezTo>
                  <a:pt x="1327050" y="4850557"/>
                  <a:pt x="1324570" y="4846837"/>
                  <a:pt x="1324570" y="4841875"/>
                </a:cubicBezTo>
                <a:cubicBezTo>
                  <a:pt x="1324570" y="4836915"/>
                  <a:pt x="1327050" y="4834434"/>
                  <a:pt x="1332011" y="4834434"/>
                </a:cubicBezTo>
                <a:close/>
                <a:moveTo>
                  <a:pt x="1235273" y="4834434"/>
                </a:moveTo>
                <a:cubicBezTo>
                  <a:pt x="1235273" y="4834434"/>
                  <a:pt x="1235273" y="4835675"/>
                  <a:pt x="1235273" y="4838155"/>
                </a:cubicBezTo>
                <a:cubicBezTo>
                  <a:pt x="1235273" y="4840635"/>
                  <a:pt x="1232793" y="4841875"/>
                  <a:pt x="1227832" y="4841875"/>
                </a:cubicBezTo>
                <a:cubicBezTo>
                  <a:pt x="1227832" y="4841875"/>
                  <a:pt x="1227832" y="4840635"/>
                  <a:pt x="1227832" y="4838155"/>
                </a:cubicBezTo>
                <a:cubicBezTo>
                  <a:pt x="1227832" y="4835675"/>
                  <a:pt x="1230312" y="4834434"/>
                  <a:pt x="1235273" y="4834434"/>
                </a:cubicBezTo>
                <a:close/>
                <a:moveTo>
                  <a:pt x="1183183" y="4826993"/>
                </a:moveTo>
                <a:lnTo>
                  <a:pt x="1198066" y="4834434"/>
                </a:lnTo>
                <a:cubicBezTo>
                  <a:pt x="1193105" y="4834434"/>
                  <a:pt x="1188144" y="4834434"/>
                  <a:pt x="1183183" y="4834434"/>
                </a:cubicBezTo>
                <a:cubicBezTo>
                  <a:pt x="1178222" y="4834434"/>
                  <a:pt x="1178222" y="4831954"/>
                  <a:pt x="1183183" y="4826993"/>
                </a:cubicBezTo>
                <a:close/>
                <a:moveTo>
                  <a:pt x="5082480" y="4819551"/>
                </a:moveTo>
                <a:lnTo>
                  <a:pt x="5089921" y="4826993"/>
                </a:lnTo>
                <a:lnTo>
                  <a:pt x="5067597" y="4826993"/>
                </a:lnTo>
                <a:cubicBezTo>
                  <a:pt x="5067597" y="4822032"/>
                  <a:pt x="5072558" y="4819551"/>
                  <a:pt x="5082480" y="4819551"/>
                </a:cubicBezTo>
                <a:close/>
                <a:moveTo>
                  <a:pt x="5142011" y="4812110"/>
                </a:moveTo>
                <a:lnTo>
                  <a:pt x="5149452" y="4819551"/>
                </a:lnTo>
                <a:lnTo>
                  <a:pt x="5134570" y="4826993"/>
                </a:lnTo>
                <a:cubicBezTo>
                  <a:pt x="5139531" y="4822032"/>
                  <a:pt x="5142011" y="4819551"/>
                  <a:pt x="5142011" y="4819551"/>
                </a:cubicBezTo>
                <a:cubicBezTo>
                  <a:pt x="5137050" y="4814590"/>
                  <a:pt x="5137050" y="4812110"/>
                  <a:pt x="5142011" y="4812110"/>
                </a:cubicBezTo>
                <a:close/>
                <a:moveTo>
                  <a:pt x="5052714" y="4812110"/>
                </a:moveTo>
                <a:cubicBezTo>
                  <a:pt x="5057676" y="4812110"/>
                  <a:pt x="5060156" y="4812110"/>
                  <a:pt x="5060156" y="4812110"/>
                </a:cubicBezTo>
                <a:cubicBezTo>
                  <a:pt x="5060156" y="4817071"/>
                  <a:pt x="5058915" y="4819551"/>
                  <a:pt x="5056435" y="4819551"/>
                </a:cubicBezTo>
                <a:cubicBezTo>
                  <a:pt x="5053955" y="4819551"/>
                  <a:pt x="5052714" y="4817071"/>
                  <a:pt x="5052714" y="4812110"/>
                </a:cubicBezTo>
                <a:close/>
                <a:moveTo>
                  <a:pt x="4859238" y="4812110"/>
                </a:moveTo>
                <a:cubicBezTo>
                  <a:pt x="4859238" y="4812110"/>
                  <a:pt x="4859238" y="4814590"/>
                  <a:pt x="4859238" y="4819551"/>
                </a:cubicBezTo>
                <a:cubicBezTo>
                  <a:pt x="4864199" y="4819551"/>
                  <a:pt x="4866679" y="4817071"/>
                  <a:pt x="4866679" y="4812110"/>
                </a:cubicBezTo>
                <a:close/>
                <a:moveTo>
                  <a:pt x="1391543" y="4812110"/>
                </a:moveTo>
                <a:lnTo>
                  <a:pt x="1384101" y="4819551"/>
                </a:lnTo>
                <a:cubicBezTo>
                  <a:pt x="1394023" y="4819551"/>
                  <a:pt x="1398984" y="4822032"/>
                  <a:pt x="1398984" y="4826993"/>
                </a:cubicBezTo>
                <a:cubicBezTo>
                  <a:pt x="1398984" y="4831954"/>
                  <a:pt x="1403945" y="4834434"/>
                  <a:pt x="1413867" y="4834434"/>
                </a:cubicBezTo>
                <a:lnTo>
                  <a:pt x="1413867" y="4826993"/>
                </a:lnTo>
                <a:cubicBezTo>
                  <a:pt x="1408906" y="4817071"/>
                  <a:pt x="1401465" y="4812110"/>
                  <a:pt x="1391543" y="4812110"/>
                </a:cubicBezTo>
                <a:close/>
                <a:moveTo>
                  <a:pt x="1093887" y="4812110"/>
                </a:moveTo>
                <a:lnTo>
                  <a:pt x="1108769" y="4812110"/>
                </a:lnTo>
                <a:cubicBezTo>
                  <a:pt x="1113730" y="4817071"/>
                  <a:pt x="1113730" y="4819551"/>
                  <a:pt x="1108769" y="4819551"/>
                </a:cubicBezTo>
                <a:lnTo>
                  <a:pt x="1093887" y="4819551"/>
                </a:lnTo>
                <a:cubicBezTo>
                  <a:pt x="1083965" y="4814590"/>
                  <a:pt x="1083965" y="4812110"/>
                  <a:pt x="1093887" y="4812110"/>
                </a:cubicBezTo>
                <a:close/>
                <a:moveTo>
                  <a:pt x="1012031" y="4812110"/>
                </a:moveTo>
                <a:cubicBezTo>
                  <a:pt x="1016992" y="4812110"/>
                  <a:pt x="1020713" y="4813350"/>
                  <a:pt x="1023193" y="4815831"/>
                </a:cubicBezTo>
                <a:cubicBezTo>
                  <a:pt x="1025674" y="4818311"/>
                  <a:pt x="1029394" y="4819551"/>
                  <a:pt x="1034355" y="4819551"/>
                </a:cubicBezTo>
                <a:lnTo>
                  <a:pt x="1041797" y="4826993"/>
                </a:lnTo>
                <a:cubicBezTo>
                  <a:pt x="1031875" y="4826993"/>
                  <a:pt x="1026914" y="4829473"/>
                  <a:pt x="1026914" y="4834434"/>
                </a:cubicBezTo>
                <a:cubicBezTo>
                  <a:pt x="1026914" y="4839395"/>
                  <a:pt x="1024433" y="4840635"/>
                  <a:pt x="1019473" y="4838155"/>
                </a:cubicBezTo>
                <a:cubicBezTo>
                  <a:pt x="1014511" y="4835675"/>
                  <a:pt x="1012031" y="4830713"/>
                  <a:pt x="1012031" y="4823272"/>
                </a:cubicBezTo>
                <a:cubicBezTo>
                  <a:pt x="1012031" y="4815831"/>
                  <a:pt x="1012031" y="4812110"/>
                  <a:pt x="1012031" y="4812110"/>
                </a:cubicBezTo>
                <a:close/>
                <a:moveTo>
                  <a:pt x="5045273" y="4789786"/>
                </a:moveTo>
                <a:cubicBezTo>
                  <a:pt x="5045273" y="4794747"/>
                  <a:pt x="5045273" y="4803428"/>
                  <a:pt x="5045273" y="4815831"/>
                </a:cubicBezTo>
                <a:cubicBezTo>
                  <a:pt x="5045273" y="4828233"/>
                  <a:pt x="5040311" y="4834434"/>
                  <a:pt x="5030390" y="4834434"/>
                </a:cubicBezTo>
                <a:cubicBezTo>
                  <a:pt x="5025429" y="4834434"/>
                  <a:pt x="5021708" y="4833194"/>
                  <a:pt x="5019228" y="4830713"/>
                </a:cubicBezTo>
                <a:cubicBezTo>
                  <a:pt x="5016748" y="4828233"/>
                  <a:pt x="5015507" y="4826993"/>
                  <a:pt x="5015507" y="4826993"/>
                </a:cubicBezTo>
                <a:cubicBezTo>
                  <a:pt x="5015507" y="4822032"/>
                  <a:pt x="5017987" y="4819551"/>
                  <a:pt x="5022949" y="4819551"/>
                </a:cubicBezTo>
                <a:cubicBezTo>
                  <a:pt x="5027910" y="4819551"/>
                  <a:pt x="5030390" y="4819551"/>
                  <a:pt x="5030390" y="4819551"/>
                </a:cubicBezTo>
                <a:cubicBezTo>
                  <a:pt x="5030390" y="4819551"/>
                  <a:pt x="5030390" y="4817071"/>
                  <a:pt x="5030390" y="4812110"/>
                </a:cubicBezTo>
                <a:close/>
                <a:moveTo>
                  <a:pt x="4829472" y="4782344"/>
                </a:moveTo>
                <a:cubicBezTo>
                  <a:pt x="4829472" y="4782344"/>
                  <a:pt x="4829472" y="4784825"/>
                  <a:pt x="4829472" y="4789786"/>
                </a:cubicBezTo>
                <a:lnTo>
                  <a:pt x="4844355" y="4789786"/>
                </a:lnTo>
                <a:cubicBezTo>
                  <a:pt x="4844355" y="4784825"/>
                  <a:pt x="4841875" y="4782344"/>
                  <a:pt x="4836913" y="4782344"/>
                </a:cubicBezTo>
                <a:cubicBezTo>
                  <a:pt x="4831952" y="4782344"/>
                  <a:pt x="4829472" y="4782344"/>
                  <a:pt x="4829472" y="4782344"/>
                </a:cubicBezTo>
                <a:close/>
                <a:moveTo>
                  <a:pt x="1220390" y="4782344"/>
                </a:moveTo>
                <a:lnTo>
                  <a:pt x="1235273" y="4782344"/>
                </a:lnTo>
                <a:cubicBezTo>
                  <a:pt x="1245195" y="4787306"/>
                  <a:pt x="1255117" y="4792266"/>
                  <a:pt x="1265039" y="4797227"/>
                </a:cubicBezTo>
                <a:cubicBezTo>
                  <a:pt x="1279921" y="4812110"/>
                  <a:pt x="1287363" y="4814590"/>
                  <a:pt x="1287363" y="4804668"/>
                </a:cubicBezTo>
                <a:cubicBezTo>
                  <a:pt x="1287363" y="4799708"/>
                  <a:pt x="1279921" y="4794747"/>
                  <a:pt x="1265039" y="4789786"/>
                </a:cubicBezTo>
                <a:lnTo>
                  <a:pt x="1265039" y="4782344"/>
                </a:lnTo>
                <a:cubicBezTo>
                  <a:pt x="1294805" y="4792266"/>
                  <a:pt x="1309687" y="4804668"/>
                  <a:pt x="1309687" y="4819551"/>
                </a:cubicBezTo>
                <a:cubicBezTo>
                  <a:pt x="1309687" y="4819551"/>
                  <a:pt x="1305967" y="4819551"/>
                  <a:pt x="1298525" y="4819551"/>
                </a:cubicBezTo>
                <a:cubicBezTo>
                  <a:pt x="1291084" y="4819551"/>
                  <a:pt x="1287363" y="4822032"/>
                  <a:pt x="1287363" y="4826993"/>
                </a:cubicBezTo>
                <a:lnTo>
                  <a:pt x="1272480" y="4834434"/>
                </a:lnTo>
                <a:cubicBezTo>
                  <a:pt x="1272480" y="4829473"/>
                  <a:pt x="1267519" y="4824513"/>
                  <a:pt x="1257598" y="4819551"/>
                </a:cubicBezTo>
                <a:cubicBezTo>
                  <a:pt x="1252636" y="4819551"/>
                  <a:pt x="1250156" y="4818311"/>
                  <a:pt x="1250156" y="4815831"/>
                </a:cubicBezTo>
                <a:cubicBezTo>
                  <a:pt x="1250156" y="4813350"/>
                  <a:pt x="1250156" y="4812110"/>
                  <a:pt x="1250156" y="4812110"/>
                </a:cubicBezTo>
                <a:lnTo>
                  <a:pt x="1235273" y="4789786"/>
                </a:lnTo>
                <a:close/>
                <a:moveTo>
                  <a:pt x="5097363" y="4774903"/>
                </a:moveTo>
                <a:cubicBezTo>
                  <a:pt x="5102324" y="4774903"/>
                  <a:pt x="5104804" y="4776143"/>
                  <a:pt x="5104804" y="4778623"/>
                </a:cubicBezTo>
                <a:cubicBezTo>
                  <a:pt x="5104804" y="4781104"/>
                  <a:pt x="5104804" y="4782344"/>
                  <a:pt x="5104804" y="4782344"/>
                </a:cubicBezTo>
                <a:cubicBezTo>
                  <a:pt x="5104804" y="4782344"/>
                  <a:pt x="5102324" y="4782344"/>
                  <a:pt x="5097363" y="4782344"/>
                </a:cubicBezTo>
                <a:cubicBezTo>
                  <a:pt x="5097363" y="4777383"/>
                  <a:pt x="5097363" y="4774903"/>
                  <a:pt x="5097363" y="4774903"/>
                </a:cubicBezTo>
                <a:close/>
                <a:moveTo>
                  <a:pt x="1131094" y="4774903"/>
                </a:moveTo>
                <a:cubicBezTo>
                  <a:pt x="1131094" y="4779864"/>
                  <a:pt x="1129853" y="4784825"/>
                  <a:pt x="1127373" y="4789786"/>
                </a:cubicBezTo>
                <a:cubicBezTo>
                  <a:pt x="1124892" y="4794747"/>
                  <a:pt x="1123652" y="4794747"/>
                  <a:pt x="1123652" y="4789786"/>
                </a:cubicBezTo>
                <a:close/>
                <a:moveTo>
                  <a:pt x="1026914" y="4774903"/>
                </a:moveTo>
                <a:cubicBezTo>
                  <a:pt x="1031875" y="4774903"/>
                  <a:pt x="1034355" y="4776143"/>
                  <a:pt x="1034355" y="4778623"/>
                </a:cubicBezTo>
                <a:cubicBezTo>
                  <a:pt x="1034355" y="4781104"/>
                  <a:pt x="1034355" y="4782344"/>
                  <a:pt x="1034355" y="4782344"/>
                </a:cubicBezTo>
                <a:cubicBezTo>
                  <a:pt x="1029394" y="4782344"/>
                  <a:pt x="1026914" y="4781104"/>
                  <a:pt x="1026914" y="4778623"/>
                </a:cubicBezTo>
                <a:cubicBezTo>
                  <a:pt x="1026914" y="4776143"/>
                  <a:pt x="1026914" y="4774903"/>
                  <a:pt x="1026914" y="4774903"/>
                </a:cubicBezTo>
                <a:close/>
                <a:moveTo>
                  <a:pt x="5082480" y="4767461"/>
                </a:moveTo>
                <a:cubicBezTo>
                  <a:pt x="5082480" y="4777383"/>
                  <a:pt x="5077519" y="4784825"/>
                  <a:pt x="5067597" y="4789786"/>
                </a:cubicBezTo>
                <a:cubicBezTo>
                  <a:pt x="5067597" y="4784825"/>
                  <a:pt x="5070077" y="4779864"/>
                  <a:pt x="5075038" y="4774903"/>
                </a:cubicBezTo>
                <a:close/>
                <a:moveTo>
                  <a:pt x="1286433" y="4765136"/>
                </a:moveTo>
                <a:cubicBezTo>
                  <a:pt x="1292014" y="4764206"/>
                  <a:pt x="1294805" y="4767461"/>
                  <a:pt x="1294805" y="4774903"/>
                </a:cubicBezTo>
                <a:lnTo>
                  <a:pt x="1279921" y="4774903"/>
                </a:lnTo>
                <a:cubicBezTo>
                  <a:pt x="1274961" y="4769942"/>
                  <a:pt x="1274961" y="4767461"/>
                  <a:pt x="1279921" y="4767461"/>
                </a:cubicBezTo>
                <a:cubicBezTo>
                  <a:pt x="1282402" y="4766221"/>
                  <a:pt x="1284573" y="4765446"/>
                  <a:pt x="1286433" y="4765136"/>
                </a:cubicBezTo>
                <a:close/>
                <a:moveTo>
                  <a:pt x="4967138" y="4760020"/>
                </a:moveTo>
                <a:cubicBezTo>
                  <a:pt x="4964658" y="4760020"/>
                  <a:pt x="4963417" y="4762501"/>
                  <a:pt x="4963417" y="4767461"/>
                </a:cubicBezTo>
                <a:lnTo>
                  <a:pt x="4963417" y="4774903"/>
                </a:lnTo>
                <a:cubicBezTo>
                  <a:pt x="4968379" y="4774903"/>
                  <a:pt x="4970859" y="4772423"/>
                  <a:pt x="4970859" y="4767461"/>
                </a:cubicBezTo>
                <a:cubicBezTo>
                  <a:pt x="4970859" y="4762501"/>
                  <a:pt x="4969618" y="4760020"/>
                  <a:pt x="4967138" y="4760020"/>
                </a:cubicBezTo>
                <a:close/>
                <a:moveTo>
                  <a:pt x="1012031" y="4760020"/>
                </a:moveTo>
                <a:lnTo>
                  <a:pt x="1019473" y="4760020"/>
                </a:lnTo>
                <a:cubicBezTo>
                  <a:pt x="1019473" y="4764981"/>
                  <a:pt x="1019473" y="4767461"/>
                  <a:pt x="1019473" y="4767461"/>
                </a:cubicBezTo>
                <a:cubicBezTo>
                  <a:pt x="1019473" y="4767461"/>
                  <a:pt x="1016992" y="4764981"/>
                  <a:pt x="1012031" y="4760020"/>
                </a:cubicBezTo>
                <a:close/>
                <a:moveTo>
                  <a:pt x="4829472" y="4752579"/>
                </a:moveTo>
                <a:lnTo>
                  <a:pt x="4836913" y="4760020"/>
                </a:lnTo>
                <a:lnTo>
                  <a:pt x="4844355" y="4752579"/>
                </a:lnTo>
                <a:cubicBezTo>
                  <a:pt x="4839394" y="4752579"/>
                  <a:pt x="4834433" y="4752579"/>
                  <a:pt x="4829472" y="4752579"/>
                </a:cubicBezTo>
                <a:close/>
                <a:moveTo>
                  <a:pt x="1168300" y="4752579"/>
                </a:moveTo>
                <a:lnTo>
                  <a:pt x="1183183" y="4752579"/>
                </a:lnTo>
                <a:lnTo>
                  <a:pt x="1198066" y="4767461"/>
                </a:lnTo>
                <a:cubicBezTo>
                  <a:pt x="1193105" y="4772423"/>
                  <a:pt x="1188144" y="4769942"/>
                  <a:pt x="1183183" y="4760020"/>
                </a:cubicBezTo>
                <a:close/>
                <a:moveTo>
                  <a:pt x="5127128" y="4745137"/>
                </a:moveTo>
                <a:lnTo>
                  <a:pt x="5149452" y="4745137"/>
                </a:lnTo>
                <a:cubicBezTo>
                  <a:pt x="5149452" y="4750098"/>
                  <a:pt x="5151933" y="4752579"/>
                  <a:pt x="5156894" y="4752579"/>
                </a:cubicBezTo>
                <a:cubicBezTo>
                  <a:pt x="5161855" y="4752579"/>
                  <a:pt x="5164335" y="4750098"/>
                  <a:pt x="5164335" y="4745137"/>
                </a:cubicBezTo>
                <a:cubicBezTo>
                  <a:pt x="5164335" y="4745137"/>
                  <a:pt x="5166815" y="4745137"/>
                  <a:pt x="5171777" y="4745137"/>
                </a:cubicBezTo>
                <a:cubicBezTo>
                  <a:pt x="5176738" y="4750098"/>
                  <a:pt x="5171777" y="4757540"/>
                  <a:pt x="5156894" y="4767461"/>
                </a:cubicBezTo>
                <a:lnTo>
                  <a:pt x="5134570" y="4789786"/>
                </a:lnTo>
                <a:cubicBezTo>
                  <a:pt x="5134570" y="4794747"/>
                  <a:pt x="5132090" y="4797227"/>
                  <a:pt x="5127128" y="4797227"/>
                </a:cubicBezTo>
                <a:cubicBezTo>
                  <a:pt x="5122167" y="4797227"/>
                  <a:pt x="5119687" y="4794747"/>
                  <a:pt x="5119687" y="4789786"/>
                </a:cubicBezTo>
                <a:lnTo>
                  <a:pt x="5127128" y="4782344"/>
                </a:lnTo>
                <a:cubicBezTo>
                  <a:pt x="5127128" y="4782344"/>
                  <a:pt x="5127128" y="4779864"/>
                  <a:pt x="5127128" y="4774903"/>
                </a:cubicBezTo>
                <a:cubicBezTo>
                  <a:pt x="5122167" y="4769942"/>
                  <a:pt x="5122167" y="4764981"/>
                  <a:pt x="5127128" y="4760020"/>
                </a:cubicBezTo>
                <a:lnTo>
                  <a:pt x="5134570" y="4760020"/>
                </a:lnTo>
                <a:cubicBezTo>
                  <a:pt x="5124648" y="4760020"/>
                  <a:pt x="5122167" y="4755059"/>
                  <a:pt x="5127128" y="4745137"/>
                </a:cubicBezTo>
                <a:close/>
                <a:moveTo>
                  <a:pt x="1371079" y="4741416"/>
                </a:moveTo>
                <a:cubicBezTo>
                  <a:pt x="1369839" y="4741416"/>
                  <a:pt x="1369219" y="4742657"/>
                  <a:pt x="1369219" y="4745137"/>
                </a:cubicBezTo>
                <a:cubicBezTo>
                  <a:pt x="1369219" y="4745137"/>
                  <a:pt x="1369219" y="4747618"/>
                  <a:pt x="1369219" y="4752579"/>
                </a:cubicBezTo>
                <a:cubicBezTo>
                  <a:pt x="1374179" y="4752579"/>
                  <a:pt x="1376660" y="4752579"/>
                  <a:pt x="1376660" y="4752579"/>
                </a:cubicBezTo>
                <a:lnTo>
                  <a:pt x="1376660" y="4745137"/>
                </a:lnTo>
                <a:cubicBezTo>
                  <a:pt x="1374179" y="4742657"/>
                  <a:pt x="1372319" y="4741416"/>
                  <a:pt x="1371079" y="4741416"/>
                </a:cubicBezTo>
                <a:close/>
                <a:moveTo>
                  <a:pt x="5008066" y="4737696"/>
                </a:moveTo>
                <a:cubicBezTo>
                  <a:pt x="5008066" y="4737696"/>
                  <a:pt x="5013027" y="4740176"/>
                  <a:pt x="5022949" y="4745137"/>
                </a:cubicBezTo>
                <a:lnTo>
                  <a:pt x="5030390" y="4752579"/>
                </a:lnTo>
                <a:cubicBezTo>
                  <a:pt x="5025429" y="4752579"/>
                  <a:pt x="5022949" y="4752579"/>
                  <a:pt x="5022949" y="4752579"/>
                </a:cubicBezTo>
                <a:close/>
                <a:moveTo>
                  <a:pt x="1049238" y="4737696"/>
                </a:moveTo>
                <a:lnTo>
                  <a:pt x="1049238" y="4760020"/>
                </a:lnTo>
                <a:cubicBezTo>
                  <a:pt x="1044277" y="4760020"/>
                  <a:pt x="1041797" y="4760020"/>
                  <a:pt x="1041797" y="4760020"/>
                </a:cubicBezTo>
                <a:cubicBezTo>
                  <a:pt x="1041797" y="4750098"/>
                  <a:pt x="1044277" y="4742657"/>
                  <a:pt x="1049238" y="4737696"/>
                </a:cubicBezTo>
                <a:close/>
                <a:moveTo>
                  <a:pt x="1212949" y="4730254"/>
                </a:moveTo>
                <a:cubicBezTo>
                  <a:pt x="1222871" y="4730254"/>
                  <a:pt x="1230312" y="4732735"/>
                  <a:pt x="1235273" y="4737696"/>
                </a:cubicBezTo>
                <a:lnTo>
                  <a:pt x="1242715" y="4745137"/>
                </a:lnTo>
                <a:cubicBezTo>
                  <a:pt x="1242715" y="4745137"/>
                  <a:pt x="1238994" y="4745137"/>
                  <a:pt x="1231552" y="4745137"/>
                </a:cubicBezTo>
                <a:cubicBezTo>
                  <a:pt x="1224111" y="4745137"/>
                  <a:pt x="1216670" y="4742657"/>
                  <a:pt x="1209228" y="4737696"/>
                </a:cubicBezTo>
                <a:cubicBezTo>
                  <a:pt x="1201787" y="4732735"/>
                  <a:pt x="1203027" y="4730254"/>
                  <a:pt x="1212949" y="4730254"/>
                </a:cubicBezTo>
                <a:close/>
                <a:moveTo>
                  <a:pt x="1004589" y="4730254"/>
                </a:moveTo>
                <a:lnTo>
                  <a:pt x="1012031" y="4730254"/>
                </a:lnTo>
                <a:lnTo>
                  <a:pt x="1012031" y="4737696"/>
                </a:lnTo>
                <a:close/>
                <a:moveTo>
                  <a:pt x="4982021" y="4722813"/>
                </a:moveTo>
                <a:cubicBezTo>
                  <a:pt x="4979541" y="4722813"/>
                  <a:pt x="4977060" y="4725294"/>
                  <a:pt x="4974579" y="4730254"/>
                </a:cubicBezTo>
                <a:cubicBezTo>
                  <a:pt x="4972099" y="4735216"/>
                  <a:pt x="4973339" y="4737696"/>
                  <a:pt x="4978300" y="4737696"/>
                </a:cubicBezTo>
                <a:cubicBezTo>
                  <a:pt x="4978300" y="4737696"/>
                  <a:pt x="4978300" y="4736456"/>
                  <a:pt x="4978300" y="4733975"/>
                </a:cubicBezTo>
                <a:cubicBezTo>
                  <a:pt x="4978300" y="4731495"/>
                  <a:pt x="4980780" y="4730254"/>
                  <a:pt x="4985742" y="4730254"/>
                </a:cubicBezTo>
                <a:cubicBezTo>
                  <a:pt x="4985742" y="4725294"/>
                  <a:pt x="4984501" y="4722813"/>
                  <a:pt x="4982021" y="4722813"/>
                </a:cubicBezTo>
                <a:close/>
                <a:moveTo>
                  <a:pt x="1080864" y="4720022"/>
                </a:moveTo>
                <a:cubicBezTo>
                  <a:pt x="1082104" y="4720643"/>
                  <a:pt x="1083965" y="4722813"/>
                  <a:pt x="1086445" y="4726534"/>
                </a:cubicBezTo>
                <a:cubicBezTo>
                  <a:pt x="1091406" y="4733975"/>
                  <a:pt x="1092646" y="4737696"/>
                  <a:pt x="1090166" y="4737696"/>
                </a:cubicBezTo>
                <a:cubicBezTo>
                  <a:pt x="1087686" y="4737696"/>
                  <a:pt x="1083965" y="4735216"/>
                  <a:pt x="1079004" y="4730254"/>
                </a:cubicBezTo>
                <a:cubicBezTo>
                  <a:pt x="1079004" y="4730254"/>
                  <a:pt x="1077763" y="4729014"/>
                  <a:pt x="1075283" y="4726534"/>
                </a:cubicBezTo>
                <a:cubicBezTo>
                  <a:pt x="1072802" y="4724054"/>
                  <a:pt x="1074043" y="4722813"/>
                  <a:pt x="1079004" y="4722813"/>
                </a:cubicBezTo>
                <a:cubicBezTo>
                  <a:pt x="1079004" y="4720332"/>
                  <a:pt x="1079624" y="4719402"/>
                  <a:pt x="1080864" y="4720022"/>
                </a:cubicBezTo>
                <a:close/>
                <a:moveTo>
                  <a:pt x="5082480" y="4707930"/>
                </a:moveTo>
                <a:cubicBezTo>
                  <a:pt x="5092401" y="4707930"/>
                  <a:pt x="5099843" y="4709171"/>
                  <a:pt x="5104804" y="4711651"/>
                </a:cubicBezTo>
                <a:cubicBezTo>
                  <a:pt x="5109765" y="4714131"/>
                  <a:pt x="5109765" y="4717852"/>
                  <a:pt x="5104804" y="4722813"/>
                </a:cubicBezTo>
                <a:lnTo>
                  <a:pt x="5097363" y="4730254"/>
                </a:lnTo>
                <a:cubicBezTo>
                  <a:pt x="5092401" y="4730254"/>
                  <a:pt x="5087441" y="4732735"/>
                  <a:pt x="5082480" y="4737696"/>
                </a:cubicBezTo>
                <a:lnTo>
                  <a:pt x="5075038" y="4745137"/>
                </a:lnTo>
                <a:cubicBezTo>
                  <a:pt x="5075038" y="4750098"/>
                  <a:pt x="5072558" y="4755059"/>
                  <a:pt x="5067597" y="4760020"/>
                </a:cubicBezTo>
                <a:cubicBezTo>
                  <a:pt x="5062636" y="4769942"/>
                  <a:pt x="5057676" y="4772423"/>
                  <a:pt x="5052714" y="4767461"/>
                </a:cubicBezTo>
                <a:cubicBezTo>
                  <a:pt x="5052714" y="4767461"/>
                  <a:pt x="5052714" y="4766221"/>
                  <a:pt x="5052714" y="4763741"/>
                </a:cubicBezTo>
                <a:cubicBezTo>
                  <a:pt x="5052714" y="4761261"/>
                  <a:pt x="5052714" y="4757540"/>
                  <a:pt x="5052714" y="4752579"/>
                </a:cubicBezTo>
                <a:cubicBezTo>
                  <a:pt x="5057676" y="4747618"/>
                  <a:pt x="5057676" y="4745137"/>
                  <a:pt x="5052714" y="4745137"/>
                </a:cubicBezTo>
                <a:lnTo>
                  <a:pt x="5060156" y="4730254"/>
                </a:lnTo>
                <a:cubicBezTo>
                  <a:pt x="5070077" y="4725294"/>
                  <a:pt x="5076279" y="4722813"/>
                  <a:pt x="5078759" y="4722813"/>
                </a:cubicBezTo>
                <a:cubicBezTo>
                  <a:pt x="5081239" y="4722813"/>
                  <a:pt x="5082480" y="4722813"/>
                  <a:pt x="5082480" y="4722813"/>
                </a:cubicBezTo>
                <a:cubicBezTo>
                  <a:pt x="5082480" y="4722813"/>
                  <a:pt x="5082480" y="4721573"/>
                  <a:pt x="5082480" y="4719092"/>
                </a:cubicBezTo>
                <a:cubicBezTo>
                  <a:pt x="5082480" y="4716612"/>
                  <a:pt x="5080000" y="4715372"/>
                  <a:pt x="5075038" y="4715372"/>
                </a:cubicBezTo>
                <a:close/>
                <a:moveTo>
                  <a:pt x="1026914" y="4707930"/>
                </a:moveTo>
                <a:cubicBezTo>
                  <a:pt x="1029394" y="4710411"/>
                  <a:pt x="1030014" y="4711651"/>
                  <a:pt x="1028774" y="4711651"/>
                </a:cubicBezTo>
                <a:lnTo>
                  <a:pt x="1026914" y="4711119"/>
                </a:lnTo>
                <a:close/>
                <a:moveTo>
                  <a:pt x="1019473" y="4707930"/>
                </a:moveTo>
                <a:cubicBezTo>
                  <a:pt x="1021953" y="4709171"/>
                  <a:pt x="1023968" y="4710101"/>
                  <a:pt x="1025519" y="4710721"/>
                </a:cubicBezTo>
                <a:lnTo>
                  <a:pt x="1026914" y="4711119"/>
                </a:lnTo>
                <a:lnTo>
                  <a:pt x="1026914" y="4722813"/>
                </a:lnTo>
                <a:cubicBezTo>
                  <a:pt x="1026914" y="4722813"/>
                  <a:pt x="1024433" y="4722813"/>
                  <a:pt x="1019473" y="4722813"/>
                </a:cubicBezTo>
                <a:close/>
                <a:moveTo>
                  <a:pt x="5142011" y="4700489"/>
                </a:moveTo>
                <a:lnTo>
                  <a:pt x="5142011" y="4707930"/>
                </a:lnTo>
                <a:cubicBezTo>
                  <a:pt x="5137050" y="4712891"/>
                  <a:pt x="5134570" y="4716612"/>
                  <a:pt x="5134570" y="4719092"/>
                </a:cubicBezTo>
                <a:cubicBezTo>
                  <a:pt x="5134570" y="4721573"/>
                  <a:pt x="5134570" y="4725294"/>
                  <a:pt x="5134570" y="4730254"/>
                </a:cubicBezTo>
                <a:lnTo>
                  <a:pt x="5127128" y="4730254"/>
                </a:lnTo>
                <a:lnTo>
                  <a:pt x="5119687" y="4707930"/>
                </a:lnTo>
                <a:lnTo>
                  <a:pt x="5127128" y="4707930"/>
                </a:lnTo>
                <a:close/>
                <a:moveTo>
                  <a:pt x="4978300" y="4700489"/>
                </a:moveTo>
                <a:cubicBezTo>
                  <a:pt x="4978300" y="4705450"/>
                  <a:pt x="4978300" y="4707930"/>
                  <a:pt x="4978300" y="4707930"/>
                </a:cubicBezTo>
                <a:lnTo>
                  <a:pt x="4985742" y="4700489"/>
                </a:lnTo>
                <a:cubicBezTo>
                  <a:pt x="4985742" y="4700489"/>
                  <a:pt x="4983261" y="4700489"/>
                  <a:pt x="4978300" y="4700489"/>
                </a:cubicBezTo>
                <a:close/>
                <a:moveTo>
                  <a:pt x="1186904" y="4700489"/>
                </a:moveTo>
                <a:cubicBezTo>
                  <a:pt x="1189385" y="4700489"/>
                  <a:pt x="1190625" y="4702969"/>
                  <a:pt x="1190625" y="4707930"/>
                </a:cubicBezTo>
                <a:lnTo>
                  <a:pt x="1183183" y="4707930"/>
                </a:lnTo>
                <a:cubicBezTo>
                  <a:pt x="1183183" y="4702969"/>
                  <a:pt x="1184424" y="4700489"/>
                  <a:pt x="1186904" y="4700489"/>
                </a:cubicBezTo>
                <a:close/>
                <a:moveTo>
                  <a:pt x="959941" y="4693047"/>
                </a:moveTo>
                <a:cubicBezTo>
                  <a:pt x="974824" y="4693047"/>
                  <a:pt x="982265" y="4695528"/>
                  <a:pt x="982265" y="4700489"/>
                </a:cubicBezTo>
                <a:lnTo>
                  <a:pt x="952500" y="4707930"/>
                </a:lnTo>
                <a:cubicBezTo>
                  <a:pt x="947539" y="4702969"/>
                  <a:pt x="946299" y="4699249"/>
                  <a:pt x="948779" y="4696768"/>
                </a:cubicBezTo>
                <a:cubicBezTo>
                  <a:pt x="951260" y="4694288"/>
                  <a:pt x="954980" y="4693047"/>
                  <a:pt x="959941" y="4693047"/>
                </a:cubicBezTo>
                <a:close/>
                <a:moveTo>
                  <a:pt x="5142011" y="4678165"/>
                </a:moveTo>
                <a:cubicBezTo>
                  <a:pt x="5146972" y="4678165"/>
                  <a:pt x="5150693" y="4680645"/>
                  <a:pt x="5153173" y="4685606"/>
                </a:cubicBezTo>
                <a:cubicBezTo>
                  <a:pt x="5155653" y="4690567"/>
                  <a:pt x="5154414" y="4693047"/>
                  <a:pt x="5149452" y="4693047"/>
                </a:cubicBezTo>
                <a:cubicBezTo>
                  <a:pt x="5144491" y="4698009"/>
                  <a:pt x="5140770" y="4696768"/>
                  <a:pt x="5138290" y="4689327"/>
                </a:cubicBezTo>
                <a:cubicBezTo>
                  <a:pt x="5135810" y="4681885"/>
                  <a:pt x="5137050" y="4678165"/>
                  <a:pt x="5142011" y="4678165"/>
                </a:cubicBezTo>
                <a:close/>
                <a:moveTo>
                  <a:pt x="5192241" y="4674444"/>
                </a:moveTo>
                <a:cubicBezTo>
                  <a:pt x="5193481" y="4674444"/>
                  <a:pt x="5194101" y="4675684"/>
                  <a:pt x="5194101" y="4678165"/>
                </a:cubicBezTo>
                <a:lnTo>
                  <a:pt x="5194101" y="4685606"/>
                </a:lnTo>
                <a:cubicBezTo>
                  <a:pt x="5194101" y="4690567"/>
                  <a:pt x="5199062" y="4695528"/>
                  <a:pt x="5208984" y="4700489"/>
                </a:cubicBezTo>
                <a:cubicBezTo>
                  <a:pt x="5213945" y="4700489"/>
                  <a:pt x="5216425" y="4702969"/>
                  <a:pt x="5216425" y="4707930"/>
                </a:cubicBezTo>
                <a:lnTo>
                  <a:pt x="5216425" y="4715372"/>
                </a:lnTo>
                <a:cubicBezTo>
                  <a:pt x="5211464" y="4715372"/>
                  <a:pt x="5206504" y="4717852"/>
                  <a:pt x="5201542" y="4722813"/>
                </a:cubicBezTo>
                <a:cubicBezTo>
                  <a:pt x="5196581" y="4727774"/>
                  <a:pt x="5189140" y="4727774"/>
                  <a:pt x="5179218" y="4722813"/>
                </a:cubicBezTo>
                <a:cubicBezTo>
                  <a:pt x="5179218" y="4722813"/>
                  <a:pt x="5180459" y="4721573"/>
                  <a:pt x="5182939" y="4719092"/>
                </a:cubicBezTo>
                <a:cubicBezTo>
                  <a:pt x="5185419" y="4716612"/>
                  <a:pt x="5184179" y="4709171"/>
                  <a:pt x="5179218" y="4696768"/>
                </a:cubicBezTo>
                <a:cubicBezTo>
                  <a:pt x="5174257" y="4684366"/>
                  <a:pt x="5174257" y="4678165"/>
                  <a:pt x="5179218" y="4678165"/>
                </a:cubicBezTo>
                <a:cubicBezTo>
                  <a:pt x="5179218" y="4683126"/>
                  <a:pt x="5180459" y="4684366"/>
                  <a:pt x="5182939" y="4681885"/>
                </a:cubicBezTo>
                <a:cubicBezTo>
                  <a:pt x="5185419" y="4679405"/>
                  <a:pt x="5186660" y="4678165"/>
                  <a:pt x="5186660" y="4678165"/>
                </a:cubicBezTo>
                <a:cubicBezTo>
                  <a:pt x="5189140" y="4675684"/>
                  <a:pt x="5191001" y="4674444"/>
                  <a:pt x="5192241" y="4674444"/>
                </a:cubicBezTo>
                <a:close/>
                <a:moveTo>
                  <a:pt x="1108769" y="4672583"/>
                </a:moveTo>
                <a:cubicBezTo>
                  <a:pt x="1110009" y="4672583"/>
                  <a:pt x="1111250" y="4673204"/>
                  <a:pt x="1112490" y="4674444"/>
                </a:cubicBezTo>
                <a:cubicBezTo>
                  <a:pt x="1114970" y="4676924"/>
                  <a:pt x="1116211" y="4679405"/>
                  <a:pt x="1116211" y="4681885"/>
                </a:cubicBezTo>
                <a:cubicBezTo>
                  <a:pt x="1116211" y="4684366"/>
                  <a:pt x="1113730" y="4685606"/>
                  <a:pt x="1108769" y="4685606"/>
                </a:cubicBezTo>
                <a:lnTo>
                  <a:pt x="1101328" y="4678165"/>
                </a:lnTo>
                <a:cubicBezTo>
                  <a:pt x="1101328" y="4678165"/>
                  <a:pt x="1102568" y="4676924"/>
                  <a:pt x="1105049" y="4674444"/>
                </a:cubicBezTo>
                <a:cubicBezTo>
                  <a:pt x="1106289" y="4673204"/>
                  <a:pt x="1107529" y="4672583"/>
                  <a:pt x="1108769" y="4672583"/>
                </a:cubicBezTo>
                <a:close/>
                <a:moveTo>
                  <a:pt x="5089921" y="4670723"/>
                </a:moveTo>
                <a:cubicBezTo>
                  <a:pt x="5089921" y="4670723"/>
                  <a:pt x="5092401" y="4670723"/>
                  <a:pt x="5097363" y="4670723"/>
                </a:cubicBezTo>
                <a:cubicBezTo>
                  <a:pt x="5097363" y="4670723"/>
                  <a:pt x="5097363" y="4673204"/>
                  <a:pt x="5097363" y="4678165"/>
                </a:cubicBezTo>
                <a:cubicBezTo>
                  <a:pt x="5092401" y="4678165"/>
                  <a:pt x="5089921" y="4678165"/>
                  <a:pt x="5089921" y="4678165"/>
                </a:cubicBezTo>
                <a:cubicBezTo>
                  <a:pt x="5089921" y="4673204"/>
                  <a:pt x="5089921" y="4670723"/>
                  <a:pt x="5089921" y="4670723"/>
                </a:cubicBezTo>
                <a:close/>
                <a:moveTo>
                  <a:pt x="1279921" y="4670723"/>
                </a:moveTo>
                <a:cubicBezTo>
                  <a:pt x="1279921" y="4670723"/>
                  <a:pt x="1281162" y="4671964"/>
                  <a:pt x="1283642" y="4674444"/>
                </a:cubicBezTo>
                <a:cubicBezTo>
                  <a:pt x="1286123" y="4676924"/>
                  <a:pt x="1287363" y="4678165"/>
                  <a:pt x="1287363" y="4678165"/>
                </a:cubicBezTo>
                <a:cubicBezTo>
                  <a:pt x="1287363" y="4673204"/>
                  <a:pt x="1287363" y="4670723"/>
                  <a:pt x="1287363" y="4670723"/>
                </a:cubicBezTo>
                <a:cubicBezTo>
                  <a:pt x="1287363" y="4670723"/>
                  <a:pt x="1284882" y="4670723"/>
                  <a:pt x="1279921" y="4670723"/>
                </a:cubicBezTo>
                <a:close/>
                <a:moveTo>
                  <a:pt x="1201787" y="4670723"/>
                </a:moveTo>
                <a:cubicBezTo>
                  <a:pt x="1204267" y="4670723"/>
                  <a:pt x="1205508" y="4670723"/>
                  <a:pt x="1205508" y="4670723"/>
                </a:cubicBezTo>
                <a:cubicBezTo>
                  <a:pt x="1205508" y="4670723"/>
                  <a:pt x="1205508" y="4673204"/>
                  <a:pt x="1205508" y="4678165"/>
                </a:cubicBezTo>
                <a:cubicBezTo>
                  <a:pt x="1205508" y="4678165"/>
                  <a:pt x="1203027" y="4678165"/>
                  <a:pt x="1198066" y="4678165"/>
                </a:cubicBezTo>
                <a:cubicBezTo>
                  <a:pt x="1198066" y="4673204"/>
                  <a:pt x="1199307" y="4670723"/>
                  <a:pt x="1201787" y="4670723"/>
                </a:cubicBezTo>
                <a:close/>
                <a:moveTo>
                  <a:pt x="1145976" y="4670723"/>
                </a:moveTo>
                <a:lnTo>
                  <a:pt x="1168300" y="4678165"/>
                </a:lnTo>
                <a:cubicBezTo>
                  <a:pt x="1168300" y="4683126"/>
                  <a:pt x="1165820" y="4685606"/>
                  <a:pt x="1160859" y="4685606"/>
                </a:cubicBezTo>
                <a:cubicBezTo>
                  <a:pt x="1160859" y="4685606"/>
                  <a:pt x="1158379" y="4685606"/>
                  <a:pt x="1153418" y="4685606"/>
                </a:cubicBezTo>
                <a:cubicBezTo>
                  <a:pt x="1153418" y="4695528"/>
                  <a:pt x="1147217" y="4696768"/>
                  <a:pt x="1134814" y="4689327"/>
                </a:cubicBezTo>
                <a:cubicBezTo>
                  <a:pt x="1122412" y="4681885"/>
                  <a:pt x="1126132" y="4675684"/>
                  <a:pt x="1145976" y="4670723"/>
                </a:cubicBezTo>
                <a:close/>
                <a:moveTo>
                  <a:pt x="1056679" y="4670723"/>
                </a:moveTo>
                <a:cubicBezTo>
                  <a:pt x="1066601" y="4680645"/>
                  <a:pt x="1074043" y="4688087"/>
                  <a:pt x="1079004" y="4693047"/>
                </a:cubicBezTo>
                <a:lnTo>
                  <a:pt x="1056679" y="4685606"/>
                </a:lnTo>
                <a:lnTo>
                  <a:pt x="1056679" y="4678165"/>
                </a:lnTo>
                <a:cubicBezTo>
                  <a:pt x="1051718" y="4678165"/>
                  <a:pt x="1049238" y="4680645"/>
                  <a:pt x="1049238" y="4685606"/>
                </a:cubicBezTo>
                <a:cubicBezTo>
                  <a:pt x="1049238" y="4685606"/>
                  <a:pt x="1046758" y="4685606"/>
                  <a:pt x="1041797" y="4685606"/>
                </a:cubicBezTo>
                <a:cubicBezTo>
                  <a:pt x="1041797" y="4685606"/>
                  <a:pt x="1041797" y="4683126"/>
                  <a:pt x="1041797" y="4678165"/>
                </a:cubicBezTo>
                <a:cubicBezTo>
                  <a:pt x="1041797" y="4673204"/>
                  <a:pt x="1046758" y="4670723"/>
                  <a:pt x="1056679" y="4670723"/>
                </a:cubicBezTo>
                <a:close/>
                <a:moveTo>
                  <a:pt x="4911327" y="4663282"/>
                </a:moveTo>
                <a:cubicBezTo>
                  <a:pt x="4906366" y="4668243"/>
                  <a:pt x="4903886" y="4671964"/>
                  <a:pt x="4903886" y="4674444"/>
                </a:cubicBezTo>
                <a:cubicBezTo>
                  <a:pt x="4903886" y="4676924"/>
                  <a:pt x="4906366" y="4678165"/>
                  <a:pt x="4911327" y="4678165"/>
                </a:cubicBezTo>
                <a:lnTo>
                  <a:pt x="4918769" y="4670723"/>
                </a:lnTo>
                <a:close/>
                <a:moveTo>
                  <a:pt x="5373624" y="4651189"/>
                </a:moveTo>
                <a:cubicBezTo>
                  <a:pt x="5375485" y="4651810"/>
                  <a:pt x="5377655" y="4653360"/>
                  <a:pt x="5380136" y="4655840"/>
                </a:cubicBezTo>
                <a:lnTo>
                  <a:pt x="5372695" y="4670723"/>
                </a:lnTo>
                <a:cubicBezTo>
                  <a:pt x="5367733" y="4665762"/>
                  <a:pt x="5365253" y="4663282"/>
                  <a:pt x="5365253" y="4663282"/>
                </a:cubicBezTo>
                <a:cubicBezTo>
                  <a:pt x="5365253" y="4658321"/>
                  <a:pt x="5366494" y="4654600"/>
                  <a:pt x="5368974" y="4652120"/>
                </a:cubicBezTo>
                <a:cubicBezTo>
                  <a:pt x="5370214" y="4650880"/>
                  <a:pt x="5371764" y="4650569"/>
                  <a:pt x="5373624" y="4651189"/>
                </a:cubicBezTo>
                <a:close/>
                <a:moveTo>
                  <a:pt x="5171777" y="4640957"/>
                </a:moveTo>
                <a:cubicBezTo>
                  <a:pt x="5176738" y="4640957"/>
                  <a:pt x="5179218" y="4640957"/>
                  <a:pt x="5179218" y="4640957"/>
                </a:cubicBezTo>
                <a:cubicBezTo>
                  <a:pt x="5184179" y="4645919"/>
                  <a:pt x="5184179" y="4648399"/>
                  <a:pt x="5179218" y="4648399"/>
                </a:cubicBezTo>
                <a:cubicBezTo>
                  <a:pt x="5174257" y="4648399"/>
                  <a:pt x="5171777" y="4645919"/>
                  <a:pt x="5171777" y="4640957"/>
                </a:cubicBezTo>
                <a:close/>
                <a:moveTo>
                  <a:pt x="5127128" y="4640957"/>
                </a:moveTo>
                <a:cubicBezTo>
                  <a:pt x="5132090" y="4640957"/>
                  <a:pt x="5134570" y="4643438"/>
                  <a:pt x="5134570" y="4648399"/>
                </a:cubicBezTo>
                <a:lnTo>
                  <a:pt x="5127128" y="4648399"/>
                </a:lnTo>
                <a:close/>
                <a:moveTo>
                  <a:pt x="5075038" y="4640957"/>
                </a:moveTo>
                <a:lnTo>
                  <a:pt x="5067597" y="4648399"/>
                </a:lnTo>
                <a:lnTo>
                  <a:pt x="5075038" y="4648399"/>
                </a:lnTo>
                <a:cubicBezTo>
                  <a:pt x="5080000" y="4643438"/>
                  <a:pt x="5080000" y="4640957"/>
                  <a:pt x="5075038" y="4640957"/>
                </a:cubicBezTo>
                <a:close/>
                <a:moveTo>
                  <a:pt x="946547" y="4639469"/>
                </a:moveTo>
                <a:lnTo>
                  <a:pt x="949794" y="4640281"/>
                </a:lnTo>
                <a:lnTo>
                  <a:pt x="948779" y="4640957"/>
                </a:lnTo>
                <a:close/>
                <a:moveTo>
                  <a:pt x="5249911" y="4638167"/>
                </a:moveTo>
                <a:cubicBezTo>
                  <a:pt x="5252392" y="4638787"/>
                  <a:pt x="5253632" y="4640957"/>
                  <a:pt x="5253632" y="4644678"/>
                </a:cubicBezTo>
                <a:cubicBezTo>
                  <a:pt x="5253632" y="4652120"/>
                  <a:pt x="5251152" y="4655840"/>
                  <a:pt x="5246191" y="4655840"/>
                </a:cubicBezTo>
                <a:lnTo>
                  <a:pt x="5231308" y="4648399"/>
                </a:lnTo>
                <a:cubicBezTo>
                  <a:pt x="5231308" y="4643438"/>
                  <a:pt x="5233788" y="4640957"/>
                  <a:pt x="5238749" y="4640957"/>
                </a:cubicBezTo>
                <a:cubicBezTo>
                  <a:pt x="5243710" y="4638477"/>
                  <a:pt x="5247431" y="4637547"/>
                  <a:pt x="5249911" y="4638167"/>
                </a:cubicBezTo>
                <a:close/>
                <a:moveTo>
                  <a:pt x="937617" y="4633516"/>
                </a:moveTo>
                <a:lnTo>
                  <a:pt x="946547" y="4639469"/>
                </a:lnTo>
                <a:lnTo>
                  <a:pt x="945058" y="4639097"/>
                </a:lnTo>
                <a:cubicBezTo>
                  <a:pt x="942578" y="4637857"/>
                  <a:pt x="940097" y="4635997"/>
                  <a:pt x="937617" y="4633516"/>
                </a:cubicBezTo>
                <a:close/>
                <a:moveTo>
                  <a:pt x="5171777" y="4618633"/>
                </a:moveTo>
                <a:lnTo>
                  <a:pt x="5164335" y="4626075"/>
                </a:lnTo>
                <a:cubicBezTo>
                  <a:pt x="5159374" y="4631036"/>
                  <a:pt x="5154414" y="4633516"/>
                  <a:pt x="5149452" y="4633516"/>
                </a:cubicBezTo>
                <a:lnTo>
                  <a:pt x="5149452" y="4626075"/>
                </a:lnTo>
                <a:close/>
                <a:moveTo>
                  <a:pt x="5052714" y="4618633"/>
                </a:moveTo>
                <a:cubicBezTo>
                  <a:pt x="5052714" y="4618633"/>
                  <a:pt x="5052714" y="4621114"/>
                  <a:pt x="5052714" y="4626075"/>
                </a:cubicBezTo>
                <a:cubicBezTo>
                  <a:pt x="5057676" y="4626075"/>
                  <a:pt x="5060156" y="4623595"/>
                  <a:pt x="5060156" y="4618633"/>
                </a:cubicBezTo>
                <a:cubicBezTo>
                  <a:pt x="5055194" y="4618633"/>
                  <a:pt x="5052714" y="4618633"/>
                  <a:pt x="5052714" y="4618633"/>
                </a:cubicBezTo>
                <a:close/>
                <a:moveTo>
                  <a:pt x="4911327" y="4618633"/>
                </a:moveTo>
                <a:lnTo>
                  <a:pt x="4896445" y="4626075"/>
                </a:lnTo>
                <a:lnTo>
                  <a:pt x="4911327" y="4626075"/>
                </a:lnTo>
                <a:lnTo>
                  <a:pt x="4926210" y="4618633"/>
                </a:lnTo>
                <a:close/>
                <a:moveTo>
                  <a:pt x="5303862" y="4613982"/>
                </a:moveTo>
                <a:cubicBezTo>
                  <a:pt x="5305102" y="4613362"/>
                  <a:pt x="5305722" y="4613673"/>
                  <a:pt x="5305722" y="4614913"/>
                </a:cubicBezTo>
                <a:cubicBezTo>
                  <a:pt x="5305722" y="4617393"/>
                  <a:pt x="5305722" y="4621114"/>
                  <a:pt x="5305722" y="4626075"/>
                </a:cubicBezTo>
                <a:cubicBezTo>
                  <a:pt x="5300761" y="4631036"/>
                  <a:pt x="5295801" y="4631036"/>
                  <a:pt x="5290839" y="4626075"/>
                </a:cubicBezTo>
                <a:lnTo>
                  <a:pt x="5298281" y="4618633"/>
                </a:lnTo>
                <a:cubicBezTo>
                  <a:pt x="5300761" y="4616153"/>
                  <a:pt x="5302622" y="4614603"/>
                  <a:pt x="5303862" y="4613982"/>
                </a:cubicBezTo>
                <a:close/>
                <a:moveTo>
                  <a:pt x="5235029" y="4611192"/>
                </a:moveTo>
                <a:cubicBezTo>
                  <a:pt x="5237509" y="4611192"/>
                  <a:pt x="5241229" y="4613673"/>
                  <a:pt x="5246191" y="4618633"/>
                </a:cubicBezTo>
                <a:cubicBezTo>
                  <a:pt x="5256112" y="4623595"/>
                  <a:pt x="5256112" y="4628555"/>
                  <a:pt x="5246191" y="4633516"/>
                </a:cubicBezTo>
                <a:cubicBezTo>
                  <a:pt x="5236269" y="4638477"/>
                  <a:pt x="5228828" y="4638477"/>
                  <a:pt x="5223867" y="4633516"/>
                </a:cubicBezTo>
                <a:cubicBezTo>
                  <a:pt x="5223867" y="4628555"/>
                  <a:pt x="5226347" y="4623595"/>
                  <a:pt x="5231308" y="4618633"/>
                </a:cubicBezTo>
                <a:cubicBezTo>
                  <a:pt x="5231308" y="4613673"/>
                  <a:pt x="5232549" y="4611192"/>
                  <a:pt x="5235029" y="4611192"/>
                </a:cubicBezTo>
                <a:close/>
                <a:moveTo>
                  <a:pt x="5201542" y="4611192"/>
                </a:moveTo>
                <a:lnTo>
                  <a:pt x="5208984" y="4626075"/>
                </a:lnTo>
                <a:lnTo>
                  <a:pt x="5194101" y="4633516"/>
                </a:lnTo>
                <a:lnTo>
                  <a:pt x="5186660" y="4626075"/>
                </a:lnTo>
                <a:cubicBezTo>
                  <a:pt x="5181698" y="4621114"/>
                  <a:pt x="5182939" y="4618633"/>
                  <a:pt x="5190380" y="4618633"/>
                </a:cubicBezTo>
                <a:cubicBezTo>
                  <a:pt x="5197822" y="4618633"/>
                  <a:pt x="5201542" y="4616153"/>
                  <a:pt x="5201542" y="4611192"/>
                </a:cubicBezTo>
                <a:close/>
                <a:moveTo>
                  <a:pt x="5082480" y="4603750"/>
                </a:moveTo>
                <a:cubicBezTo>
                  <a:pt x="5082480" y="4608712"/>
                  <a:pt x="5082480" y="4611192"/>
                  <a:pt x="5082480" y="4611192"/>
                </a:cubicBezTo>
                <a:cubicBezTo>
                  <a:pt x="5082480" y="4611192"/>
                  <a:pt x="5084960" y="4608712"/>
                  <a:pt x="5089921" y="4603750"/>
                </a:cubicBezTo>
                <a:close/>
                <a:moveTo>
                  <a:pt x="1175742" y="4596309"/>
                </a:moveTo>
                <a:lnTo>
                  <a:pt x="1160859" y="4603750"/>
                </a:lnTo>
                <a:cubicBezTo>
                  <a:pt x="1160859" y="4608712"/>
                  <a:pt x="1163340" y="4611192"/>
                  <a:pt x="1168300" y="4611192"/>
                </a:cubicBezTo>
                <a:cubicBezTo>
                  <a:pt x="1173262" y="4611192"/>
                  <a:pt x="1176982" y="4609952"/>
                  <a:pt x="1179463" y="4607471"/>
                </a:cubicBezTo>
                <a:cubicBezTo>
                  <a:pt x="1181943" y="4604991"/>
                  <a:pt x="1180703" y="4601270"/>
                  <a:pt x="1175742" y="4596309"/>
                </a:cubicBezTo>
                <a:close/>
                <a:moveTo>
                  <a:pt x="1079004" y="4588868"/>
                </a:moveTo>
                <a:cubicBezTo>
                  <a:pt x="1079004" y="4588868"/>
                  <a:pt x="1079004" y="4591348"/>
                  <a:pt x="1079004" y="4596309"/>
                </a:cubicBezTo>
                <a:lnTo>
                  <a:pt x="1086445" y="4596309"/>
                </a:lnTo>
                <a:close/>
                <a:moveTo>
                  <a:pt x="1279224" y="4576543"/>
                </a:moveTo>
                <a:cubicBezTo>
                  <a:pt x="1275968" y="4576078"/>
                  <a:pt x="1276201" y="4577706"/>
                  <a:pt x="1279921" y="4581426"/>
                </a:cubicBezTo>
                <a:lnTo>
                  <a:pt x="1294805" y="4581426"/>
                </a:lnTo>
                <a:cubicBezTo>
                  <a:pt x="1294805" y="4581426"/>
                  <a:pt x="1291084" y="4580186"/>
                  <a:pt x="1283642" y="4577706"/>
                </a:cubicBezTo>
                <a:cubicBezTo>
                  <a:pt x="1281782" y="4577085"/>
                  <a:pt x="1280309" y="4576698"/>
                  <a:pt x="1279224" y="4576543"/>
                </a:cubicBezTo>
                <a:close/>
                <a:moveTo>
                  <a:pt x="909712" y="4575845"/>
                </a:moveTo>
                <a:cubicBezTo>
                  <a:pt x="910952" y="4575845"/>
                  <a:pt x="912812" y="4576465"/>
                  <a:pt x="915293" y="4577706"/>
                </a:cubicBezTo>
                <a:cubicBezTo>
                  <a:pt x="920254" y="4580186"/>
                  <a:pt x="922734" y="4583907"/>
                  <a:pt x="922734" y="4588868"/>
                </a:cubicBezTo>
                <a:cubicBezTo>
                  <a:pt x="922734" y="4588868"/>
                  <a:pt x="920254" y="4587628"/>
                  <a:pt x="915293" y="4585147"/>
                </a:cubicBezTo>
                <a:cubicBezTo>
                  <a:pt x="910332" y="4582667"/>
                  <a:pt x="907851" y="4580186"/>
                  <a:pt x="907851" y="4577706"/>
                </a:cubicBezTo>
                <a:cubicBezTo>
                  <a:pt x="907851" y="4576465"/>
                  <a:pt x="908471" y="4575845"/>
                  <a:pt x="909712" y="4575845"/>
                </a:cubicBezTo>
                <a:close/>
                <a:moveTo>
                  <a:pt x="5060156" y="4573985"/>
                </a:moveTo>
                <a:lnTo>
                  <a:pt x="5045273" y="4581426"/>
                </a:lnTo>
                <a:cubicBezTo>
                  <a:pt x="5050234" y="4581426"/>
                  <a:pt x="5055194" y="4581426"/>
                  <a:pt x="5060156" y="4581426"/>
                </a:cubicBezTo>
                <a:close/>
                <a:moveTo>
                  <a:pt x="5000624" y="4573985"/>
                </a:moveTo>
                <a:cubicBezTo>
                  <a:pt x="5000624" y="4573985"/>
                  <a:pt x="5000624" y="4576465"/>
                  <a:pt x="5000624" y="4581426"/>
                </a:cubicBezTo>
                <a:cubicBezTo>
                  <a:pt x="5000624" y="4581426"/>
                  <a:pt x="5001865" y="4581426"/>
                  <a:pt x="5004345" y="4581426"/>
                </a:cubicBezTo>
                <a:cubicBezTo>
                  <a:pt x="5006825" y="4581426"/>
                  <a:pt x="5008066" y="4581426"/>
                  <a:pt x="5008066" y="4581426"/>
                </a:cubicBezTo>
                <a:cubicBezTo>
                  <a:pt x="5008066" y="4576465"/>
                  <a:pt x="5005586" y="4573985"/>
                  <a:pt x="5000624" y="4573985"/>
                </a:cubicBezTo>
                <a:close/>
                <a:moveTo>
                  <a:pt x="5268515" y="4566543"/>
                </a:moveTo>
                <a:lnTo>
                  <a:pt x="5268515" y="4581426"/>
                </a:lnTo>
                <a:cubicBezTo>
                  <a:pt x="5268515" y="4581426"/>
                  <a:pt x="5268515" y="4582667"/>
                  <a:pt x="5268515" y="4585147"/>
                </a:cubicBezTo>
                <a:cubicBezTo>
                  <a:pt x="5268515" y="4587628"/>
                  <a:pt x="5268515" y="4591348"/>
                  <a:pt x="5268515" y="4596309"/>
                </a:cubicBezTo>
                <a:cubicBezTo>
                  <a:pt x="5263554" y="4596309"/>
                  <a:pt x="5261074" y="4595069"/>
                  <a:pt x="5261074" y="4592588"/>
                </a:cubicBezTo>
                <a:cubicBezTo>
                  <a:pt x="5261074" y="4590108"/>
                  <a:pt x="5258593" y="4588868"/>
                  <a:pt x="5253632" y="4588868"/>
                </a:cubicBezTo>
                <a:cubicBezTo>
                  <a:pt x="5248671" y="4573985"/>
                  <a:pt x="5253632" y="4566543"/>
                  <a:pt x="5268515" y="4566543"/>
                </a:cubicBezTo>
                <a:close/>
                <a:moveTo>
                  <a:pt x="5149452" y="4551661"/>
                </a:moveTo>
                <a:cubicBezTo>
                  <a:pt x="5149452" y="4556622"/>
                  <a:pt x="5150693" y="4559102"/>
                  <a:pt x="5153173" y="4559102"/>
                </a:cubicBezTo>
                <a:cubicBezTo>
                  <a:pt x="5155653" y="4559102"/>
                  <a:pt x="5156894" y="4559102"/>
                  <a:pt x="5156894" y="4559102"/>
                </a:cubicBezTo>
                <a:cubicBezTo>
                  <a:pt x="5151933" y="4554141"/>
                  <a:pt x="5149452" y="4551661"/>
                  <a:pt x="5149452" y="4551661"/>
                </a:cubicBezTo>
                <a:close/>
                <a:moveTo>
                  <a:pt x="5097363" y="4551661"/>
                </a:moveTo>
                <a:cubicBezTo>
                  <a:pt x="5092401" y="4556622"/>
                  <a:pt x="5087441" y="4557862"/>
                  <a:pt x="5082480" y="4555381"/>
                </a:cubicBezTo>
                <a:cubicBezTo>
                  <a:pt x="5077519" y="4552901"/>
                  <a:pt x="5075038" y="4554141"/>
                  <a:pt x="5075038" y="4559102"/>
                </a:cubicBezTo>
                <a:lnTo>
                  <a:pt x="5097363" y="4559102"/>
                </a:lnTo>
                <a:close/>
                <a:moveTo>
                  <a:pt x="1116211" y="4551661"/>
                </a:moveTo>
                <a:lnTo>
                  <a:pt x="1123652" y="4559102"/>
                </a:lnTo>
                <a:lnTo>
                  <a:pt x="1116211" y="4559102"/>
                </a:lnTo>
                <a:cubicBezTo>
                  <a:pt x="1111250" y="4554141"/>
                  <a:pt x="1111250" y="4551661"/>
                  <a:pt x="1116211" y="4551661"/>
                </a:cubicBezTo>
                <a:close/>
                <a:moveTo>
                  <a:pt x="1056679" y="4551661"/>
                </a:moveTo>
                <a:lnTo>
                  <a:pt x="1079004" y="4559102"/>
                </a:lnTo>
                <a:lnTo>
                  <a:pt x="1056679" y="4559102"/>
                </a:lnTo>
                <a:close/>
                <a:moveTo>
                  <a:pt x="5119687" y="4544219"/>
                </a:moveTo>
                <a:cubicBezTo>
                  <a:pt x="5119687" y="4544219"/>
                  <a:pt x="5118446" y="4545460"/>
                  <a:pt x="5115966" y="4547940"/>
                </a:cubicBezTo>
                <a:cubicBezTo>
                  <a:pt x="5113486" y="4550421"/>
                  <a:pt x="5112245" y="4551661"/>
                  <a:pt x="5112245" y="4551661"/>
                </a:cubicBezTo>
                <a:cubicBezTo>
                  <a:pt x="5112245" y="4556622"/>
                  <a:pt x="5114726" y="4559102"/>
                  <a:pt x="5119687" y="4559102"/>
                </a:cubicBezTo>
                <a:lnTo>
                  <a:pt x="5119687" y="4551661"/>
                </a:lnTo>
                <a:cubicBezTo>
                  <a:pt x="5119687" y="4546700"/>
                  <a:pt x="5119687" y="4544219"/>
                  <a:pt x="5119687" y="4544219"/>
                </a:cubicBezTo>
                <a:close/>
                <a:moveTo>
                  <a:pt x="5067597" y="4544219"/>
                </a:moveTo>
                <a:cubicBezTo>
                  <a:pt x="5067597" y="4549181"/>
                  <a:pt x="5070077" y="4551661"/>
                  <a:pt x="5075038" y="4551661"/>
                </a:cubicBezTo>
                <a:cubicBezTo>
                  <a:pt x="5080000" y="4551661"/>
                  <a:pt x="5082480" y="4549181"/>
                  <a:pt x="5082480" y="4544219"/>
                </a:cubicBezTo>
                <a:cubicBezTo>
                  <a:pt x="5077519" y="4544219"/>
                  <a:pt x="5075038" y="4544219"/>
                  <a:pt x="5075038" y="4544219"/>
                </a:cubicBezTo>
                <a:cubicBezTo>
                  <a:pt x="5075038" y="4544219"/>
                  <a:pt x="5072558" y="4544219"/>
                  <a:pt x="5067597" y="4544219"/>
                </a:cubicBezTo>
                <a:close/>
                <a:moveTo>
                  <a:pt x="1324570" y="4544219"/>
                </a:moveTo>
                <a:cubicBezTo>
                  <a:pt x="1319609" y="4544219"/>
                  <a:pt x="1319609" y="4546700"/>
                  <a:pt x="1324570" y="4551661"/>
                </a:cubicBezTo>
                <a:lnTo>
                  <a:pt x="1332011" y="4551661"/>
                </a:lnTo>
                <a:cubicBezTo>
                  <a:pt x="1332011" y="4546700"/>
                  <a:pt x="1329531" y="4544219"/>
                  <a:pt x="1324570" y="4544219"/>
                </a:cubicBezTo>
                <a:close/>
                <a:moveTo>
                  <a:pt x="1248993" y="4539801"/>
                </a:moveTo>
                <a:cubicBezTo>
                  <a:pt x="1247908" y="4539646"/>
                  <a:pt x="1247055" y="4539878"/>
                  <a:pt x="1246435" y="4540498"/>
                </a:cubicBezTo>
                <a:cubicBezTo>
                  <a:pt x="1243955" y="4542979"/>
                  <a:pt x="1245195" y="4546700"/>
                  <a:pt x="1250156" y="4551661"/>
                </a:cubicBezTo>
                <a:cubicBezTo>
                  <a:pt x="1255117" y="4556622"/>
                  <a:pt x="1260078" y="4559102"/>
                  <a:pt x="1265039" y="4559102"/>
                </a:cubicBezTo>
                <a:lnTo>
                  <a:pt x="1265039" y="4551661"/>
                </a:lnTo>
                <a:cubicBezTo>
                  <a:pt x="1257598" y="4544219"/>
                  <a:pt x="1252249" y="4540266"/>
                  <a:pt x="1248993" y="4539801"/>
                </a:cubicBezTo>
                <a:close/>
                <a:moveTo>
                  <a:pt x="5246191" y="4536778"/>
                </a:moveTo>
                <a:cubicBezTo>
                  <a:pt x="5251152" y="4536778"/>
                  <a:pt x="5253632" y="4539258"/>
                  <a:pt x="5253632" y="4544219"/>
                </a:cubicBezTo>
                <a:cubicBezTo>
                  <a:pt x="5253632" y="4549181"/>
                  <a:pt x="5252392" y="4551661"/>
                  <a:pt x="5249911" y="4551661"/>
                </a:cubicBezTo>
                <a:cubicBezTo>
                  <a:pt x="5247431" y="4551661"/>
                  <a:pt x="5243711" y="4549181"/>
                  <a:pt x="5238749" y="4544219"/>
                </a:cubicBezTo>
                <a:cubicBezTo>
                  <a:pt x="5233788" y="4539258"/>
                  <a:pt x="5236269" y="4536778"/>
                  <a:pt x="5246191" y="4536778"/>
                </a:cubicBezTo>
                <a:close/>
                <a:moveTo>
                  <a:pt x="1205508" y="4536778"/>
                </a:moveTo>
                <a:cubicBezTo>
                  <a:pt x="1205508" y="4541739"/>
                  <a:pt x="1207988" y="4544219"/>
                  <a:pt x="1212949" y="4544219"/>
                </a:cubicBezTo>
                <a:cubicBezTo>
                  <a:pt x="1212949" y="4544219"/>
                  <a:pt x="1215429" y="4541739"/>
                  <a:pt x="1220390" y="4536778"/>
                </a:cubicBezTo>
                <a:close/>
                <a:moveTo>
                  <a:pt x="5275956" y="4529336"/>
                </a:moveTo>
                <a:cubicBezTo>
                  <a:pt x="5285878" y="4534298"/>
                  <a:pt x="5288359" y="4539258"/>
                  <a:pt x="5283398" y="4544219"/>
                </a:cubicBezTo>
                <a:lnTo>
                  <a:pt x="5268515" y="4536778"/>
                </a:lnTo>
                <a:close/>
                <a:moveTo>
                  <a:pt x="997148" y="4529336"/>
                </a:moveTo>
                <a:cubicBezTo>
                  <a:pt x="1002109" y="4534298"/>
                  <a:pt x="1004589" y="4536778"/>
                  <a:pt x="1004589" y="4536778"/>
                </a:cubicBezTo>
                <a:cubicBezTo>
                  <a:pt x="1004589" y="4536778"/>
                  <a:pt x="1004589" y="4534298"/>
                  <a:pt x="1004589" y="4529336"/>
                </a:cubicBezTo>
                <a:close/>
                <a:moveTo>
                  <a:pt x="907851" y="4529336"/>
                </a:moveTo>
                <a:cubicBezTo>
                  <a:pt x="912812" y="4529336"/>
                  <a:pt x="915293" y="4531817"/>
                  <a:pt x="915293" y="4536778"/>
                </a:cubicBezTo>
                <a:cubicBezTo>
                  <a:pt x="915293" y="4541739"/>
                  <a:pt x="916533" y="4544219"/>
                  <a:pt x="919013" y="4544219"/>
                </a:cubicBezTo>
                <a:cubicBezTo>
                  <a:pt x="921494" y="4544219"/>
                  <a:pt x="922734" y="4544219"/>
                  <a:pt x="922734" y="4544219"/>
                </a:cubicBezTo>
                <a:lnTo>
                  <a:pt x="922734" y="4559102"/>
                </a:lnTo>
                <a:lnTo>
                  <a:pt x="915293" y="4551661"/>
                </a:lnTo>
                <a:lnTo>
                  <a:pt x="907851" y="4544219"/>
                </a:lnTo>
                <a:close/>
                <a:moveTo>
                  <a:pt x="1250156" y="4521895"/>
                </a:moveTo>
                <a:lnTo>
                  <a:pt x="1235273" y="4529336"/>
                </a:lnTo>
                <a:cubicBezTo>
                  <a:pt x="1235273" y="4529336"/>
                  <a:pt x="1238994" y="4528096"/>
                  <a:pt x="1246435" y="4525616"/>
                </a:cubicBezTo>
                <a:cubicBezTo>
                  <a:pt x="1253877" y="4523136"/>
                  <a:pt x="1258837" y="4525616"/>
                  <a:pt x="1261318" y="4533057"/>
                </a:cubicBezTo>
                <a:cubicBezTo>
                  <a:pt x="1263799" y="4540498"/>
                  <a:pt x="1266279" y="4544219"/>
                  <a:pt x="1268760" y="4544219"/>
                </a:cubicBezTo>
                <a:cubicBezTo>
                  <a:pt x="1271240" y="4544219"/>
                  <a:pt x="1270000" y="4541739"/>
                  <a:pt x="1265039" y="4536778"/>
                </a:cubicBezTo>
                <a:cubicBezTo>
                  <a:pt x="1265039" y="4531817"/>
                  <a:pt x="1265039" y="4528096"/>
                  <a:pt x="1265039" y="4525616"/>
                </a:cubicBezTo>
                <a:cubicBezTo>
                  <a:pt x="1265039" y="4523136"/>
                  <a:pt x="1265039" y="4521895"/>
                  <a:pt x="1265039" y="4521895"/>
                </a:cubicBezTo>
                <a:cubicBezTo>
                  <a:pt x="1265039" y="4521895"/>
                  <a:pt x="1260078" y="4521895"/>
                  <a:pt x="1250156" y="4521895"/>
                </a:cubicBezTo>
                <a:close/>
                <a:moveTo>
                  <a:pt x="5283398" y="4507012"/>
                </a:moveTo>
                <a:lnTo>
                  <a:pt x="5290839" y="4514454"/>
                </a:lnTo>
                <a:cubicBezTo>
                  <a:pt x="5290839" y="4514454"/>
                  <a:pt x="5289599" y="4515694"/>
                  <a:pt x="5287119" y="4518174"/>
                </a:cubicBezTo>
                <a:cubicBezTo>
                  <a:pt x="5284638" y="4520655"/>
                  <a:pt x="5283398" y="4521895"/>
                  <a:pt x="5283398" y="4521895"/>
                </a:cubicBezTo>
                <a:cubicBezTo>
                  <a:pt x="5278436" y="4521895"/>
                  <a:pt x="5275956" y="4519415"/>
                  <a:pt x="5275956" y="4514454"/>
                </a:cubicBezTo>
                <a:cubicBezTo>
                  <a:pt x="5275956" y="4514454"/>
                  <a:pt x="5277197" y="4513214"/>
                  <a:pt x="5279677" y="4510733"/>
                </a:cubicBezTo>
                <a:cubicBezTo>
                  <a:pt x="5282157" y="4508253"/>
                  <a:pt x="5283398" y="4507012"/>
                  <a:pt x="5283398" y="4507012"/>
                </a:cubicBezTo>
                <a:close/>
                <a:moveTo>
                  <a:pt x="5156894" y="4507012"/>
                </a:moveTo>
                <a:cubicBezTo>
                  <a:pt x="5161855" y="4507012"/>
                  <a:pt x="5164335" y="4507012"/>
                  <a:pt x="5164335" y="4507012"/>
                </a:cubicBezTo>
                <a:cubicBezTo>
                  <a:pt x="5159374" y="4511973"/>
                  <a:pt x="5156894" y="4514454"/>
                  <a:pt x="5156894" y="4514454"/>
                </a:cubicBezTo>
                <a:cubicBezTo>
                  <a:pt x="5156894" y="4514454"/>
                  <a:pt x="5156894" y="4511973"/>
                  <a:pt x="5156894" y="4507012"/>
                </a:cubicBezTo>
                <a:close/>
                <a:moveTo>
                  <a:pt x="974824" y="4507012"/>
                </a:moveTo>
                <a:cubicBezTo>
                  <a:pt x="974824" y="4507012"/>
                  <a:pt x="977304" y="4509493"/>
                  <a:pt x="982265" y="4514454"/>
                </a:cubicBezTo>
                <a:lnTo>
                  <a:pt x="982265" y="4507012"/>
                </a:lnTo>
                <a:close/>
                <a:moveTo>
                  <a:pt x="892968" y="4507012"/>
                </a:moveTo>
                <a:cubicBezTo>
                  <a:pt x="892968" y="4511973"/>
                  <a:pt x="892968" y="4514454"/>
                  <a:pt x="892968" y="4514454"/>
                </a:cubicBezTo>
                <a:cubicBezTo>
                  <a:pt x="892968" y="4514454"/>
                  <a:pt x="892968" y="4516934"/>
                  <a:pt x="892968" y="4521895"/>
                </a:cubicBezTo>
                <a:cubicBezTo>
                  <a:pt x="888007" y="4521895"/>
                  <a:pt x="885527" y="4519415"/>
                  <a:pt x="885527" y="4514454"/>
                </a:cubicBezTo>
                <a:close/>
                <a:moveTo>
                  <a:pt x="5326186" y="4504687"/>
                </a:moveTo>
                <a:cubicBezTo>
                  <a:pt x="5328667" y="4504997"/>
                  <a:pt x="5331767" y="4505772"/>
                  <a:pt x="5335488" y="4507012"/>
                </a:cubicBezTo>
                <a:lnTo>
                  <a:pt x="5335488" y="4521895"/>
                </a:lnTo>
                <a:cubicBezTo>
                  <a:pt x="5320605" y="4536778"/>
                  <a:pt x="5313163" y="4539258"/>
                  <a:pt x="5313163" y="4529336"/>
                </a:cubicBezTo>
                <a:cubicBezTo>
                  <a:pt x="5313163" y="4529336"/>
                  <a:pt x="5313163" y="4526856"/>
                  <a:pt x="5313163" y="4521895"/>
                </a:cubicBezTo>
                <a:lnTo>
                  <a:pt x="5320605" y="4514454"/>
                </a:lnTo>
                <a:cubicBezTo>
                  <a:pt x="5316884" y="4507012"/>
                  <a:pt x="5318744" y="4503757"/>
                  <a:pt x="5326186" y="4504687"/>
                </a:cubicBezTo>
                <a:close/>
                <a:moveTo>
                  <a:pt x="5127128" y="4499571"/>
                </a:moveTo>
                <a:cubicBezTo>
                  <a:pt x="5127128" y="4499571"/>
                  <a:pt x="5124648" y="4502051"/>
                  <a:pt x="5119687" y="4507012"/>
                </a:cubicBezTo>
                <a:lnTo>
                  <a:pt x="5127128" y="4507012"/>
                </a:lnTo>
                <a:cubicBezTo>
                  <a:pt x="5127128" y="4502051"/>
                  <a:pt x="5127128" y="4499571"/>
                  <a:pt x="5127128" y="4499571"/>
                </a:cubicBezTo>
                <a:close/>
                <a:moveTo>
                  <a:pt x="1056679" y="4499571"/>
                </a:moveTo>
                <a:lnTo>
                  <a:pt x="1049238" y="4507012"/>
                </a:lnTo>
                <a:cubicBezTo>
                  <a:pt x="1039316" y="4507012"/>
                  <a:pt x="1036836" y="4514454"/>
                  <a:pt x="1041797" y="4529336"/>
                </a:cubicBezTo>
                <a:lnTo>
                  <a:pt x="1049238" y="4559102"/>
                </a:lnTo>
                <a:cubicBezTo>
                  <a:pt x="1044277" y="4559102"/>
                  <a:pt x="1041797" y="4561583"/>
                  <a:pt x="1041797" y="4566543"/>
                </a:cubicBezTo>
                <a:lnTo>
                  <a:pt x="1056679" y="4581426"/>
                </a:lnTo>
                <a:cubicBezTo>
                  <a:pt x="1066601" y="4586388"/>
                  <a:pt x="1074043" y="4586388"/>
                  <a:pt x="1079004" y="4581426"/>
                </a:cubicBezTo>
                <a:cubicBezTo>
                  <a:pt x="1079004" y="4581426"/>
                  <a:pt x="1081484" y="4582667"/>
                  <a:pt x="1086445" y="4585147"/>
                </a:cubicBezTo>
                <a:cubicBezTo>
                  <a:pt x="1091406" y="4587628"/>
                  <a:pt x="1093887" y="4587628"/>
                  <a:pt x="1093887" y="4585147"/>
                </a:cubicBezTo>
                <a:cubicBezTo>
                  <a:pt x="1093887" y="4582667"/>
                  <a:pt x="1096367" y="4581426"/>
                  <a:pt x="1101328" y="4581426"/>
                </a:cubicBezTo>
                <a:cubicBezTo>
                  <a:pt x="1106289" y="4576465"/>
                  <a:pt x="1110010" y="4573985"/>
                  <a:pt x="1112490" y="4573985"/>
                </a:cubicBezTo>
                <a:cubicBezTo>
                  <a:pt x="1114970" y="4573985"/>
                  <a:pt x="1116211" y="4578946"/>
                  <a:pt x="1116211" y="4588868"/>
                </a:cubicBezTo>
                <a:cubicBezTo>
                  <a:pt x="1126132" y="4588868"/>
                  <a:pt x="1133574" y="4588868"/>
                  <a:pt x="1138535" y="4588868"/>
                </a:cubicBezTo>
                <a:cubicBezTo>
                  <a:pt x="1138535" y="4583907"/>
                  <a:pt x="1141015" y="4581426"/>
                  <a:pt x="1145976" y="4581426"/>
                </a:cubicBezTo>
                <a:cubicBezTo>
                  <a:pt x="1145976" y="4581426"/>
                  <a:pt x="1148457" y="4581426"/>
                  <a:pt x="1153418" y="4581426"/>
                </a:cubicBezTo>
                <a:cubicBezTo>
                  <a:pt x="1153418" y="4576465"/>
                  <a:pt x="1144736" y="4566543"/>
                  <a:pt x="1127373" y="4551661"/>
                </a:cubicBezTo>
                <a:cubicBezTo>
                  <a:pt x="1110010" y="4536778"/>
                  <a:pt x="1101328" y="4529336"/>
                  <a:pt x="1101328" y="4529336"/>
                </a:cubicBezTo>
                <a:lnTo>
                  <a:pt x="1101328" y="4536778"/>
                </a:lnTo>
                <a:lnTo>
                  <a:pt x="1101328" y="4551661"/>
                </a:lnTo>
                <a:cubicBezTo>
                  <a:pt x="1096367" y="4551661"/>
                  <a:pt x="1093887" y="4549181"/>
                  <a:pt x="1093887" y="4544219"/>
                </a:cubicBezTo>
                <a:cubicBezTo>
                  <a:pt x="1093887" y="4539258"/>
                  <a:pt x="1091406" y="4536778"/>
                  <a:pt x="1086445" y="4536778"/>
                </a:cubicBezTo>
                <a:cubicBezTo>
                  <a:pt x="1081484" y="4536778"/>
                  <a:pt x="1077763" y="4533057"/>
                  <a:pt x="1075283" y="4525616"/>
                </a:cubicBezTo>
                <a:cubicBezTo>
                  <a:pt x="1072802" y="4518174"/>
                  <a:pt x="1074043" y="4514454"/>
                  <a:pt x="1079004" y="4514454"/>
                </a:cubicBezTo>
                <a:lnTo>
                  <a:pt x="1079004" y="4499571"/>
                </a:lnTo>
                <a:close/>
                <a:moveTo>
                  <a:pt x="915293" y="4499571"/>
                </a:moveTo>
                <a:cubicBezTo>
                  <a:pt x="920254" y="4499571"/>
                  <a:pt x="922734" y="4502051"/>
                  <a:pt x="922734" y="4507012"/>
                </a:cubicBezTo>
                <a:cubicBezTo>
                  <a:pt x="917773" y="4511973"/>
                  <a:pt x="912812" y="4514454"/>
                  <a:pt x="907851" y="4514454"/>
                </a:cubicBezTo>
                <a:cubicBezTo>
                  <a:pt x="907851" y="4514454"/>
                  <a:pt x="907851" y="4511973"/>
                  <a:pt x="907851" y="4507012"/>
                </a:cubicBezTo>
                <a:cubicBezTo>
                  <a:pt x="907851" y="4502051"/>
                  <a:pt x="910332" y="4499571"/>
                  <a:pt x="915293" y="4499571"/>
                </a:cubicBezTo>
                <a:close/>
                <a:moveTo>
                  <a:pt x="904131" y="4484688"/>
                </a:moveTo>
                <a:cubicBezTo>
                  <a:pt x="906611" y="4484688"/>
                  <a:pt x="907851" y="4485929"/>
                  <a:pt x="907851" y="4488409"/>
                </a:cubicBezTo>
                <a:cubicBezTo>
                  <a:pt x="907851" y="4490889"/>
                  <a:pt x="907851" y="4492129"/>
                  <a:pt x="907851" y="4492129"/>
                </a:cubicBezTo>
                <a:lnTo>
                  <a:pt x="900410" y="4492129"/>
                </a:lnTo>
                <a:cubicBezTo>
                  <a:pt x="900410" y="4487169"/>
                  <a:pt x="901650" y="4484688"/>
                  <a:pt x="904131" y="4484688"/>
                </a:cubicBezTo>
                <a:close/>
                <a:moveTo>
                  <a:pt x="5200612" y="4479107"/>
                </a:moveTo>
                <a:cubicBezTo>
                  <a:pt x="5198752" y="4479107"/>
                  <a:pt x="5196582" y="4479727"/>
                  <a:pt x="5194101" y="4480967"/>
                </a:cubicBezTo>
                <a:cubicBezTo>
                  <a:pt x="5189140" y="4483448"/>
                  <a:pt x="5186660" y="4485929"/>
                  <a:pt x="5186660" y="4488409"/>
                </a:cubicBezTo>
                <a:cubicBezTo>
                  <a:pt x="5186660" y="4490889"/>
                  <a:pt x="5187900" y="4492129"/>
                  <a:pt x="5190380" y="4492129"/>
                </a:cubicBezTo>
                <a:cubicBezTo>
                  <a:pt x="5192860" y="4492129"/>
                  <a:pt x="5196581" y="4490889"/>
                  <a:pt x="5201542" y="4488409"/>
                </a:cubicBezTo>
                <a:cubicBezTo>
                  <a:pt x="5206504" y="4485929"/>
                  <a:pt x="5207743" y="4483448"/>
                  <a:pt x="5205263" y="4480967"/>
                </a:cubicBezTo>
                <a:cubicBezTo>
                  <a:pt x="5204023" y="4479727"/>
                  <a:pt x="5202473" y="4479107"/>
                  <a:pt x="5200612" y="4479107"/>
                </a:cubicBezTo>
                <a:close/>
                <a:moveTo>
                  <a:pt x="5372695" y="4477247"/>
                </a:moveTo>
                <a:cubicBezTo>
                  <a:pt x="5377656" y="4477247"/>
                  <a:pt x="5380136" y="4478487"/>
                  <a:pt x="5380136" y="4480967"/>
                </a:cubicBezTo>
                <a:cubicBezTo>
                  <a:pt x="5380136" y="4483448"/>
                  <a:pt x="5380136" y="4487169"/>
                  <a:pt x="5380136" y="4492129"/>
                </a:cubicBezTo>
                <a:cubicBezTo>
                  <a:pt x="5380136" y="4502051"/>
                  <a:pt x="5377656" y="4507012"/>
                  <a:pt x="5372695" y="4507012"/>
                </a:cubicBezTo>
                <a:cubicBezTo>
                  <a:pt x="5367733" y="4507012"/>
                  <a:pt x="5365253" y="4504532"/>
                  <a:pt x="5365253" y="4499571"/>
                </a:cubicBezTo>
                <a:lnTo>
                  <a:pt x="5372695" y="4492129"/>
                </a:lnTo>
                <a:lnTo>
                  <a:pt x="5372695" y="4484688"/>
                </a:lnTo>
                <a:cubicBezTo>
                  <a:pt x="5372695" y="4479727"/>
                  <a:pt x="5372695" y="4477247"/>
                  <a:pt x="5372695" y="4477247"/>
                </a:cubicBezTo>
                <a:close/>
                <a:moveTo>
                  <a:pt x="5328046" y="4477247"/>
                </a:moveTo>
                <a:lnTo>
                  <a:pt x="5335488" y="4484688"/>
                </a:lnTo>
                <a:cubicBezTo>
                  <a:pt x="5335488" y="4489649"/>
                  <a:pt x="5335488" y="4492129"/>
                  <a:pt x="5335488" y="4492129"/>
                </a:cubicBezTo>
                <a:cubicBezTo>
                  <a:pt x="5335488" y="4492129"/>
                  <a:pt x="5333008" y="4490889"/>
                  <a:pt x="5328046" y="4488409"/>
                </a:cubicBezTo>
                <a:cubicBezTo>
                  <a:pt x="5323085" y="4485929"/>
                  <a:pt x="5320605" y="4487169"/>
                  <a:pt x="5320605" y="4492129"/>
                </a:cubicBezTo>
                <a:lnTo>
                  <a:pt x="5305722" y="4492129"/>
                </a:lnTo>
                <a:close/>
                <a:moveTo>
                  <a:pt x="5153173" y="4477247"/>
                </a:moveTo>
                <a:cubicBezTo>
                  <a:pt x="5150693" y="4477247"/>
                  <a:pt x="5146972" y="4479727"/>
                  <a:pt x="5142011" y="4484688"/>
                </a:cubicBezTo>
                <a:lnTo>
                  <a:pt x="5142011" y="4499571"/>
                </a:lnTo>
                <a:cubicBezTo>
                  <a:pt x="5146972" y="4499571"/>
                  <a:pt x="5149452" y="4502051"/>
                  <a:pt x="5149452" y="4507012"/>
                </a:cubicBezTo>
                <a:cubicBezTo>
                  <a:pt x="5149452" y="4511973"/>
                  <a:pt x="5146972" y="4516934"/>
                  <a:pt x="5142011" y="4521895"/>
                </a:cubicBezTo>
                <a:cubicBezTo>
                  <a:pt x="5137050" y="4526856"/>
                  <a:pt x="5137050" y="4529336"/>
                  <a:pt x="5142011" y="4529336"/>
                </a:cubicBezTo>
                <a:cubicBezTo>
                  <a:pt x="5151933" y="4529336"/>
                  <a:pt x="5164335" y="4521895"/>
                  <a:pt x="5179218" y="4507012"/>
                </a:cubicBezTo>
                <a:lnTo>
                  <a:pt x="5186660" y="4499571"/>
                </a:lnTo>
                <a:lnTo>
                  <a:pt x="5171777" y="4492129"/>
                </a:lnTo>
                <a:cubicBezTo>
                  <a:pt x="5161855" y="4492129"/>
                  <a:pt x="5156894" y="4489649"/>
                  <a:pt x="5156894" y="4484688"/>
                </a:cubicBezTo>
                <a:cubicBezTo>
                  <a:pt x="5156894" y="4479727"/>
                  <a:pt x="5155653" y="4477247"/>
                  <a:pt x="5153173" y="4477247"/>
                </a:cubicBezTo>
                <a:close/>
                <a:moveTo>
                  <a:pt x="5119687" y="4477247"/>
                </a:moveTo>
                <a:lnTo>
                  <a:pt x="5119687" y="4492129"/>
                </a:lnTo>
                <a:cubicBezTo>
                  <a:pt x="5124648" y="4492129"/>
                  <a:pt x="5127128" y="4489649"/>
                  <a:pt x="5127128" y="4484688"/>
                </a:cubicBezTo>
                <a:cubicBezTo>
                  <a:pt x="5127128" y="4479727"/>
                  <a:pt x="5124648" y="4477247"/>
                  <a:pt x="5119687" y="4477247"/>
                </a:cubicBezTo>
                <a:close/>
                <a:moveTo>
                  <a:pt x="1168300" y="4477247"/>
                </a:moveTo>
                <a:cubicBezTo>
                  <a:pt x="1163340" y="4477247"/>
                  <a:pt x="1160859" y="4479727"/>
                  <a:pt x="1160859" y="4484688"/>
                </a:cubicBezTo>
                <a:lnTo>
                  <a:pt x="1168300" y="4492129"/>
                </a:lnTo>
                <a:cubicBezTo>
                  <a:pt x="1168300" y="4492129"/>
                  <a:pt x="1170781" y="4489649"/>
                  <a:pt x="1175742" y="4484688"/>
                </a:cubicBezTo>
                <a:close/>
                <a:moveTo>
                  <a:pt x="1227832" y="4469805"/>
                </a:moveTo>
                <a:cubicBezTo>
                  <a:pt x="1222871" y="4474766"/>
                  <a:pt x="1220390" y="4478487"/>
                  <a:pt x="1220390" y="4480967"/>
                </a:cubicBezTo>
                <a:cubicBezTo>
                  <a:pt x="1220390" y="4483448"/>
                  <a:pt x="1222871" y="4484688"/>
                  <a:pt x="1227832" y="4484688"/>
                </a:cubicBezTo>
                <a:cubicBezTo>
                  <a:pt x="1232793" y="4484688"/>
                  <a:pt x="1235273" y="4484688"/>
                  <a:pt x="1235273" y="4484688"/>
                </a:cubicBezTo>
                <a:cubicBezTo>
                  <a:pt x="1235273" y="4484688"/>
                  <a:pt x="1235273" y="4482208"/>
                  <a:pt x="1235273" y="4477247"/>
                </a:cubicBezTo>
                <a:cubicBezTo>
                  <a:pt x="1235273" y="4472286"/>
                  <a:pt x="1232793" y="4469805"/>
                  <a:pt x="1227832" y="4469805"/>
                </a:cubicBezTo>
                <a:close/>
                <a:moveTo>
                  <a:pt x="1205508" y="4469805"/>
                </a:moveTo>
                <a:cubicBezTo>
                  <a:pt x="1200547" y="4469805"/>
                  <a:pt x="1198066" y="4472286"/>
                  <a:pt x="1198066" y="4477247"/>
                </a:cubicBezTo>
                <a:cubicBezTo>
                  <a:pt x="1198066" y="4482208"/>
                  <a:pt x="1199307" y="4484688"/>
                  <a:pt x="1201787" y="4484688"/>
                </a:cubicBezTo>
                <a:cubicBezTo>
                  <a:pt x="1204267" y="4484688"/>
                  <a:pt x="1207988" y="4484688"/>
                  <a:pt x="1212949" y="4484688"/>
                </a:cubicBezTo>
                <a:cubicBezTo>
                  <a:pt x="1212949" y="4479727"/>
                  <a:pt x="1212949" y="4477247"/>
                  <a:pt x="1212949" y="4477247"/>
                </a:cubicBezTo>
                <a:cubicBezTo>
                  <a:pt x="1212949" y="4477247"/>
                  <a:pt x="1210469" y="4474766"/>
                  <a:pt x="1205508" y="4469805"/>
                </a:cubicBezTo>
                <a:close/>
                <a:moveTo>
                  <a:pt x="5659189" y="4466084"/>
                </a:moveTo>
                <a:cubicBezTo>
                  <a:pt x="5661669" y="4466084"/>
                  <a:pt x="5662909" y="4467324"/>
                  <a:pt x="5662909" y="4469805"/>
                </a:cubicBezTo>
                <a:cubicBezTo>
                  <a:pt x="5662909" y="4474766"/>
                  <a:pt x="5657948" y="4477247"/>
                  <a:pt x="5648027" y="4477247"/>
                </a:cubicBezTo>
                <a:lnTo>
                  <a:pt x="5648027" y="4469805"/>
                </a:lnTo>
                <a:cubicBezTo>
                  <a:pt x="5652987" y="4467324"/>
                  <a:pt x="5656708" y="4466084"/>
                  <a:pt x="5659189" y="4466084"/>
                </a:cubicBezTo>
                <a:close/>
                <a:moveTo>
                  <a:pt x="5171777" y="4462364"/>
                </a:moveTo>
                <a:lnTo>
                  <a:pt x="5171777" y="4469805"/>
                </a:lnTo>
                <a:lnTo>
                  <a:pt x="5186660" y="4469805"/>
                </a:lnTo>
                <a:cubicBezTo>
                  <a:pt x="5186660" y="4464844"/>
                  <a:pt x="5181698" y="4462364"/>
                  <a:pt x="5171777" y="4462364"/>
                </a:cubicBezTo>
                <a:close/>
                <a:moveTo>
                  <a:pt x="1075283" y="4462364"/>
                </a:moveTo>
                <a:cubicBezTo>
                  <a:pt x="1072802" y="4462364"/>
                  <a:pt x="1070322" y="4463604"/>
                  <a:pt x="1067842" y="4466084"/>
                </a:cubicBezTo>
                <a:cubicBezTo>
                  <a:pt x="1065361" y="4468565"/>
                  <a:pt x="1065361" y="4471046"/>
                  <a:pt x="1067842" y="4473526"/>
                </a:cubicBezTo>
                <a:cubicBezTo>
                  <a:pt x="1070322" y="4476006"/>
                  <a:pt x="1071562" y="4477247"/>
                  <a:pt x="1071562" y="4477247"/>
                </a:cubicBezTo>
                <a:lnTo>
                  <a:pt x="1079004" y="4469805"/>
                </a:lnTo>
                <a:cubicBezTo>
                  <a:pt x="1079004" y="4464844"/>
                  <a:pt x="1077763" y="4462364"/>
                  <a:pt x="1075283" y="4462364"/>
                </a:cubicBezTo>
                <a:close/>
                <a:moveTo>
                  <a:pt x="952500" y="4462364"/>
                </a:moveTo>
                <a:cubicBezTo>
                  <a:pt x="952500" y="4467325"/>
                  <a:pt x="952500" y="4469805"/>
                  <a:pt x="952500" y="4469805"/>
                </a:cubicBezTo>
                <a:lnTo>
                  <a:pt x="967383" y="4469805"/>
                </a:lnTo>
                <a:cubicBezTo>
                  <a:pt x="967383" y="4464844"/>
                  <a:pt x="966142" y="4462364"/>
                  <a:pt x="963662" y="4462364"/>
                </a:cubicBezTo>
                <a:cubicBezTo>
                  <a:pt x="961181" y="4462364"/>
                  <a:pt x="957461" y="4462364"/>
                  <a:pt x="952500" y="4462364"/>
                </a:cubicBezTo>
                <a:close/>
                <a:moveTo>
                  <a:pt x="840878" y="4462364"/>
                </a:moveTo>
                <a:cubicBezTo>
                  <a:pt x="850800" y="4462364"/>
                  <a:pt x="853281" y="4467325"/>
                  <a:pt x="848320" y="4477247"/>
                </a:cubicBezTo>
                <a:cubicBezTo>
                  <a:pt x="843359" y="4482208"/>
                  <a:pt x="839638" y="4483448"/>
                  <a:pt x="837158" y="4480967"/>
                </a:cubicBezTo>
                <a:cubicBezTo>
                  <a:pt x="834678" y="4478487"/>
                  <a:pt x="833437" y="4474766"/>
                  <a:pt x="833437" y="4469805"/>
                </a:cubicBezTo>
                <a:cubicBezTo>
                  <a:pt x="833437" y="4464844"/>
                  <a:pt x="835918" y="4462364"/>
                  <a:pt x="840878" y="4462364"/>
                </a:cubicBezTo>
                <a:close/>
                <a:moveTo>
                  <a:pt x="5104804" y="4454922"/>
                </a:moveTo>
                <a:cubicBezTo>
                  <a:pt x="5104804" y="4454922"/>
                  <a:pt x="5104804" y="4457403"/>
                  <a:pt x="5104804" y="4462364"/>
                </a:cubicBezTo>
                <a:lnTo>
                  <a:pt x="5112245" y="4462364"/>
                </a:lnTo>
                <a:cubicBezTo>
                  <a:pt x="5112245" y="4457403"/>
                  <a:pt x="5109765" y="4454922"/>
                  <a:pt x="5104804" y="4454922"/>
                </a:cubicBezTo>
                <a:close/>
                <a:moveTo>
                  <a:pt x="1183183" y="4447481"/>
                </a:moveTo>
                <a:cubicBezTo>
                  <a:pt x="1183183" y="4447481"/>
                  <a:pt x="1183183" y="4449962"/>
                  <a:pt x="1183183" y="4454922"/>
                </a:cubicBezTo>
                <a:lnTo>
                  <a:pt x="1190625" y="4462364"/>
                </a:lnTo>
                <a:cubicBezTo>
                  <a:pt x="1190625" y="4462364"/>
                  <a:pt x="1190625" y="4459884"/>
                  <a:pt x="1190625" y="4454922"/>
                </a:cubicBezTo>
                <a:close/>
                <a:moveTo>
                  <a:pt x="818555" y="4447481"/>
                </a:moveTo>
                <a:cubicBezTo>
                  <a:pt x="823515" y="4447481"/>
                  <a:pt x="824755" y="4449962"/>
                  <a:pt x="822275" y="4454922"/>
                </a:cubicBezTo>
                <a:cubicBezTo>
                  <a:pt x="819795" y="4459884"/>
                  <a:pt x="818555" y="4462364"/>
                  <a:pt x="818555" y="4462364"/>
                </a:cubicBezTo>
                <a:cubicBezTo>
                  <a:pt x="818555" y="4462364"/>
                  <a:pt x="817314" y="4459884"/>
                  <a:pt x="814834" y="4454922"/>
                </a:cubicBezTo>
                <a:cubicBezTo>
                  <a:pt x="812353" y="4449962"/>
                  <a:pt x="813593" y="4447481"/>
                  <a:pt x="818555" y="4447481"/>
                </a:cubicBezTo>
                <a:close/>
                <a:moveTo>
                  <a:pt x="952500" y="4440040"/>
                </a:moveTo>
                <a:cubicBezTo>
                  <a:pt x="952500" y="4445001"/>
                  <a:pt x="954980" y="4447481"/>
                  <a:pt x="959941" y="4447481"/>
                </a:cubicBezTo>
                <a:lnTo>
                  <a:pt x="967383" y="4440040"/>
                </a:lnTo>
                <a:cubicBezTo>
                  <a:pt x="967383" y="4440040"/>
                  <a:pt x="966142" y="4440040"/>
                  <a:pt x="963662" y="4440040"/>
                </a:cubicBezTo>
                <a:cubicBezTo>
                  <a:pt x="961181" y="4440040"/>
                  <a:pt x="957461" y="4440040"/>
                  <a:pt x="952500" y="4440040"/>
                </a:cubicBezTo>
                <a:close/>
                <a:moveTo>
                  <a:pt x="5164335" y="4432598"/>
                </a:moveTo>
                <a:cubicBezTo>
                  <a:pt x="5154414" y="4437559"/>
                  <a:pt x="5151933" y="4442520"/>
                  <a:pt x="5156894" y="4447481"/>
                </a:cubicBezTo>
                <a:cubicBezTo>
                  <a:pt x="5166815" y="4442520"/>
                  <a:pt x="5171777" y="4440040"/>
                  <a:pt x="5171777" y="4440040"/>
                </a:cubicBezTo>
                <a:cubicBezTo>
                  <a:pt x="5171777" y="4435079"/>
                  <a:pt x="5169297" y="4432598"/>
                  <a:pt x="5164335" y="4432598"/>
                </a:cubicBezTo>
                <a:close/>
                <a:moveTo>
                  <a:pt x="1153418" y="4432598"/>
                </a:moveTo>
                <a:lnTo>
                  <a:pt x="1160859" y="4440040"/>
                </a:lnTo>
                <a:cubicBezTo>
                  <a:pt x="1160859" y="4440040"/>
                  <a:pt x="1160859" y="4437559"/>
                  <a:pt x="1160859" y="4432598"/>
                </a:cubicBezTo>
                <a:cubicBezTo>
                  <a:pt x="1155898" y="4432598"/>
                  <a:pt x="1153418" y="4432598"/>
                  <a:pt x="1153418" y="4432598"/>
                </a:cubicBezTo>
                <a:close/>
                <a:moveTo>
                  <a:pt x="1019473" y="4432598"/>
                </a:moveTo>
                <a:lnTo>
                  <a:pt x="1012031" y="4440040"/>
                </a:lnTo>
                <a:cubicBezTo>
                  <a:pt x="1012031" y="4445001"/>
                  <a:pt x="1012031" y="4447481"/>
                  <a:pt x="1012031" y="4447481"/>
                </a:cubicBezTo>
                <a:cubicBezTo>
                  <a:pt x="1012031" y="4447481"/>
                  <a:pt x="1014511" y="4445001"/>
                  <a:pt x="1019473" y="4440040"/>
                </a:cubicBezTo>
                <a:cubicBezTo>
                  <a:pt x="1029394" y="4435079"/>
                  <a:pt x="1029394" y="4432598"/>
                  <a:pt x="1019473" y="4432598"/>
                </a:cubicBezTo>
                <a:close/>
                <a:moveTo>
                  <a:pt x="863203" y="4432598"/>
                </a:moveTo>
                <a:lnTo>
                  <a:pt x="870644" y="4440040"/>
                </a:lnTo>
                <a:cubicBezTo>
                  <a:pt x="870644" y="4445001"/>
                  <a:pt x="866924" y="4447481"/>
                  <a:pt x="859482" y="4447481"/>
                </a:cubicBezTo>
                <a:cubicBezTo>
                  <a:pt x="852041" y="4447481"/>
                  <a:pt x="848320" y="4445001"/>
                  <a:pt x="848320" y="4440040"/>
                </a:cubicBezTo>
                <a:cubicBezTo>
                  <a:pt x="848320" y="4435079"/>
                  <a:pt x="850800" y="4433839"/>
                  <a:pt x="855762" y="4436319"/>
                </a:cubicBezTo>
                <a:cubicBezTo>
                  <a:pt x="860722" y="4438799"/>
                  <a:pt x="863203" y="4437559"/>
                  <a:pt x="863203" y="4432598"/>
                </a:cubicBezTo>
                <a:close/>
                <a:moveTo>
                  <a:pt x="1205508" y="4425157"/>
                </a:moveTo>
                <a:cubicBezTo>
                  <a:pt x="1200547" y="4430118"/>
                  <a:pt x="1198066" y="4435079"/>
                  <a:pt x="1198066" y="4440040"/>
                </a:cubicBezTo>
                <a:cubicBezTo>
                  <a:pt x="1198066" y="4445001"/>
                  <a:pt x="1200547" y="4449962"/>
                  <a:pt x="1205508" y="4454922"/>
                </a:cubicBezTo>
                <a:lnTo>
                  <a:pt x="1227832" y="4447481"/>
                </a:lnTo>
                <a:close/>
                <a:moveTo>
                  <a:pt x="5235029" y="4417715"/>
                </a:moveTo>
                <a:cubicBezTo>
                  <a:pt x="5237509" y="4417715"/>
                  <a:pt x="5238749" y="4418956"/>
                  <a:pt x="5238749" y="4421436"/>
                </a:cubicBezTo>
                <a:cubicBezTo>
                  <a:pt x="5238749" y="4423917"/>
                  <a:pt x="5236269" y="4425157"/>
                  <a:pt x="5231308" y="4425157"/>
                </a:cubicBezTo>
                <a:cubicBezTo>
                  <a:pt x="5231308" y="4420196"/>
                  <a:pt x="5232549" y="4417715"/>
                  <a:pt x="5235029" y="4417715"/>
                </a:cubicBezTo>
                <a:close/>
                <a:moveTo>
                  <a:pt x="803672" y="4417715"/>
                </a:moveTo>
                <a:lnTo>
                  <a:pt x="811113" y="4432598"/>
                </a:lnTo>
                <a:lnTo>
                  <a:pt x="796230" y="4432598"/>
                </a:lnTo>
                <a:close/>
                <a:moveTo>
                  <a:pt x="1220390" y="4410274"/>
                </a:moveTo>
                <a:cubicBezTo>
                  <a:pt x="1215429" y="4415235"/>
                  <a:pt x="1215429" y="4420196"/>
                  <a:pt x="1220390" y="4425157"/>
                </a:cubicBezTo>
                <a:lnTo>
                  <a:pt x="1235273" y="4425157"/>
                </a:lnTo>
                <a:cubicBezTo>
                  <a:pt x="1235273" y="4420196"/>
                  <a:pt x="1232793" y="4415235"/>
                  <a:pt x="1227832" y="4410274"/>
                </a:cubicBezTo>
                <a:close/>
                <a:moveTo>
                  <a:pt x="1183183" y="4410274"/>
                </a:moveTo>
                <a:cubicBezTo>
                  <a:pt x="1178222" y="4410274"/>
                  <a:pt x="1178222" y="4412755"/>
                  <a:pt x="1183183" y="4417715"/>
                </a:cubicBezTo>
                <a:lnTo>
                  <a:pt x="1198066" y="4410274"/>
                </a:lnTo>
                <a:cubicBezTo>
                  <a:pt x="1193105" y="4410274"/>
                  <a:pt x="1188144" y="4410274"/>
                  <a:pt x="1183183" y="4410274"/>
                </a:cubicBezTo>
                <a:close/>
                <a:moveTo>
                  <a:pt x="1168300" y="4410274"/>
                </a:moveTo>
                <a:lnTo>
                  <a:pt x="1160859" y="4417715"/>
                </a:lnTo>
                <a:cubicBezTo>
                  <a:pt x="1160859" y="4422677"/>
                  <a:pt x="1162100" y="4425157"/>
                  <a:pt x="1164580" y="4425157"/>
                </a:cubicBezTo>
                <a:cubicBezTo>
                  <a:pt x="1167060" y="4425157"/>
                  <a:pt x="1168300" y="4423917"/>
                  <a:pt x="1168300" y="4421436"/>
                </a:cubicBezTo>
                <a:cubicBezTo>
                  <a:pt x="1168300" y="4418956"/>
                  <a:pt x="1168300" y="4415235"/>
                  <a:pt x="1168300" y="4410274"/>
                </a:cubicBezTo>
                <a:close/>
                <a:moveTo>
                  <a:pt x="5215495" y="4398182"/>
                </a:moveTo>
                <a:cubicBezTo>
                  <a:pt x="5213635" y="4398802"/>
                  <a:pt x="5211464" y="4400352"/>
                  <a:pt x="5208984" y="4402832"/>
                </a:cubicBezTo>
                <a:cubicBezTo>
                  <a:pt x="5204022" y="4402832"/>
                  <a:pt x="5201542" y="4404073"/>
                  <a:pt x="5201542" y="4406553"/>
                </a:cubicBezTo>
                <a:cubicBezTo>
                  <a:pt x="5201542" y="4409034"/>
                  <a:pt x="5201542" y="4410274"/>
                  <a:pt x="5201542" y="4410274"/>
                </a:cubicBezTo>
                <a:cubicBezTo>
                  <a:pt x="5206504" y="4415235"/>
                  <a:pt x="5206504" y="4417715"/>
                  <a:pt x="5201542" y="4417715"/>
                </a:cubicBezTo>
                <a:lnTo>
                  <a:pt x="5216425" y="4432598"/>
                </a:lnTo>
                <a:cubicBezTo>
                  <a:pt x="5221386" y="4432598"/>
                  <a:pt x="5223867" y="4437559"/>
                  <a:pt x="5223867" y="4447481"/>
                </a:cubicBezTo>
                <a:cubicBezTo>
                  <a:pt x="5228828" y="4452442"/>
                  <a:pt x="5232549" y="4454922"/>
                  <a:pt x="5235029" y="4454922"/>
                </a:cubicBezTo>
                <a:cubicBezTo>
                  <a:pt x="5237509" y="4454922"/>
                  <a:pt x="5238749" y="4452442"/>
                  <a:pt x="5238749" y="4447481"/>
                </a:cubicBezTo>
                <a:cubicBezTo>
                  <a:pt x="5238749" y="4442520"/>
                  <a:pt x="5241229" y="4435079"/>
                  <a:pt x="5246191" y="4425157"/>
                </a:cubicBezTo>
                <a:lnTo>
                  <a:pt x="5261074" y="4417715"/>
                </a:lnTo>
                <a:lnTo>
                  <a:pt x="5253632" y="4410274"/>
                </a:lnTo>
                <a:cubicBezTo>
                  <a:pt x="5243711" y="4405313"/>
                  <a:pt x="5233788" y="4405313"/>
                  <a:pt x="5223867" y="4410274"/>
                </a:cubicBezTo>
                <a:cubicBezTo>
                  <a:pt x="5218905" y="4415235"/>
                  <a:pt x="5215185" y="4417715"/>
                  <a:pt x="5212704" y="4417715"/>
                </a:cubicBezTo>
                <a:cubicBezTo>
                  <a:pt x="5210224" y="4417715"/>
                  <a:pt x="5208984" y="4415235"/>
                  <a:pt x="5208984" y="4410274"/>
                </a:cubicBezTo>
                <a:lnTo>
                  <a:pt x="5216425" y="4402832"/>
                </a:lnTo>
                <a:cubicBezTo>
                  <a:pt x="5221386" y="4402832"/>
                  <a:pt x="5222626" y="4401592"/>
                  <a:pt x="5220146" y="4399112"/>
                </a:cubicBezTo>
                <a:cubicBezTo>
                  <a:pt x="5218906" y="4397872"/>
                  <a:pt x="5217356" y="4397561"/>
                  <a:pt x="5215495" y="4398182"/>
                </a:cubicBezTo>
                <a:close/>
                <a:moveTo>
                  <a:pt x="1227832" y="4387950"/>
                </a:moveTo>
                <a:lnTo>
                  <a:pt x="1212949" y="4395391"/>
                </a:lnTo>
                <a:cubicBezTo>
                  <a:pt x="1217910" y="4395391"/>
                  <a:pt x="1220390" y="4395391"/>
                  <a:pt x="1220390" y="4395391"/>
                </a:cubicBezTo>
                <a:close/>
                <a:moveTo>
                  <a:pt x="1008310" y="4387950"/>
                </a:moveTo>
                <a:cubicBezTo>
                  <a:pt x="1005830" y="4387950"/>
                  <a:pt x="1004589" y="4389190"/>
                  <a:pt x="1004589" y="4391670"/>
                </a:cubicBezTo>
                <a:cubicBezTo>
                  <a:pt x="1004589" y="4394151"/>
                  <a:pt x="1007070" y="4395391"/>
                  <a:pt x="1012031" y="4395391"/>
                </a:cubicBezTo>
                <a:cubicBezTo>
                  <a:pt x="1012031" y="4390430"/>
                  <a:pt x="1010791" y="4387950"/>
                  <a:pt x="1008310" y="4387950"/>
                </a:cubicBezTo>
                <a:close/>
                <a:moveTo>
                  <a:pt x="945058" y="4387950"/>
                </a:moveTo>
                <a:cubicBezTo>
                  <a:pt x="945058" y="4392911"/>
                  <a:pt x="947539" y="4395391"/>
                  <a:pt x="952500" y="4395391"/>
                </a:cubicBezTo>
                <a:cubicBezTo>
                  <a:pt x="957461" y="4395391"/>
                  <a:pt x="959941" y="4394151"/>
                  <a:pt x="959941" y="4391670"/>
                </a:cubicBezTo>
                <a:cubicBezTo>
                  <a:pt x="959941" y="4389190"/>
                  <a:pt x="957461" y="4387950"/>
                  <a:pt x="952500" y="4387950"/>
                </a:cubicBezTo>
                <a:close/>
                <a:moveTo>
                  <a:pt x="1112490" y="4380508"/>
                </a:moveTo>
                <a:cubicBezTo>
                  <a:pt x="1110010" y="4380508"/>
                  <a:pt x="1108769" y="4382989"/>
                  <a:pt x="1108769" y="4387950"/>
                </a:cubicBezTo>
                <a:cubicBezTo>
                  <a:pt x="1108769" y="4387950"/>
                  <a:pt x="1111250" y="4387950"/>
                  <a:pt x="1116211" y="4387950"/>
                </a:cubicBezTo>
                <a:cubicBezTo>
                  <a:pt x="1116211" y="4387950"/>
                  <a:pt x="1116211" y="4386710"/>
                  <a:pt x="1116211" y="4384229"/>
                </a:cubicBezTo>
                <a:cubicBezTo>
                  <a:pt x="1116211" y="4381749"/>
                  <a:pt x="1114970" y="4380508"/>
                  <a:pt x="1112490" y="4380508"/>
                </a:cubicBezTo>
                <a:close/>
                <a:moveTo>
                  <a:pt x="1056679" y="4380508"/>
                </a:moveTo>
                <a:lnTo>
                  <a:pt x="1056679" y="4387950"/>
                </a:lnTo>
                <a:cubicBezTo>
                  <a:pt x="1061640" y="4387950"/>
                  <a:pt x="1064121" y="4385470"/>
                  <a:pt x="1064121" y="4380508"/>
                </a:cubicBezTo>
                <a:cubicBezTo>
                  <a:pt x="1059160" y="4380508"/>
                  <a:pt x="1056679" y="4380508"/>
                  <a:pt x="1056679" y="4380508"/>
                </a:cubicBezTo>
                <a:close/>
                <a:moveTo>
                  <a:pt x="5376415" y="4373067"/>
                </a:moveTo>
                <a:cubicBezTo>
                  <a:pt x="5378895" y="4373067"/>
                  <a:pt x="5383857" y="4375548"/>
                  <a:pt x="5391298" y="4380508"/>
                </a:cubicBezTo>
                <a:cubicBezTo>
                  <a:pt x="5398740" y="4385470"/>
                  <a:pt x="5402460" y="4387950"/>
                  <a:pt x="5402460" y="4387950"/>
                </a:cubicBezTo>
                <a:cubicBezTo>
                  <a:pt x="5397499" y="4392911"/>
                  <a:pt x="5390058" y="4392911"/>
                  <a:pt x="5380136" y="4387950"/>
                </a:cubicBezTo>
                <a:cubicBezTo>
                  <a:pt x="5375175" y="4378028"/>
                  <a:pt x="5373935" y="4373067"/>
                  <a:pt x="5376415" y="4373067"/>
                </a:cubicBezTo>
                <a:close/>
                <a:moveTo>
                  <a:pt x="5320605" y="4373067"/>
                </a:moveTo>
                <a:lnTo>
                  <a:pt x="5335488" y="4373067"/>
                </a:lnTo>
                <a:cubicBezTo>
                  <a:pt x="5335488" y="4378028"/>
                  <a:pt x="5334247" y="4380508"/>
                  <a:pt x="5331767" y="4380508"/>
                </a:cubicBezTo>
                <a:cubicBezTo>
                  <a:pt x="5329287" y="4380508"/>
                  <a:pt x="5328046" y="4380508"/>
                  <a:pt x="5328046" y="4380508"/>
                </a:cubicBezTo>
                <a:cubicBezTo>
                  <a:pt x="5323085" y="4380508"/>
                  <a:pt x="5320605" y="4378028"/>
                  <a:pt x="5320605" y="4373067"/>
                </a:cubicBezTo>
                <a:close/>
                <a:moveTo>
                  <a:pt x="1026914" y="4373067"/>
                </a:moveTo>
                <a:lnTo>
                  <a:pt x="1026914" y="4380508"/>
                </a:lnTo>
                <a:lnTo>
                  <a:pt x="1034355" y="4373067"/>
                </a:lnTo>
                <a:cubicBezTo>
                  <a:pt x="1029394" y="4373067"/>
                  <a:pt x="1026914" y="4373067"/>
                  <a:pt x="1026914" y="4373067"/>
                </a:cubicBezTo>
                <a:close/>
                <a:moveTo>
                  <a:pt x="997148" y="4373067"/>
                </a:moveTo>
                <a:cubicBezTo>
                  <a:pt x="992187" y="4373067"/>
                  <a:pt x="990947" y="4375548"/>
                  <a:pt x="993427" y="4380508"/>
                </a:cubicBezTo>
                <a:cubicBezTo>
                  <a:pt x="995908" y="4385470"/>
                  <a:pt x="998389" y="4387950"/>
                  <a:pt x="1000869" y="4387950"/>
                </a:cubicBezTo>
                <a:cubicBezTo>
                  <a:pt x="1003349" y="4387950"/>
                  <a:pt x="1004589" y="4385470"/>
                  <a:pt x="1004589" y="4380508"/>
                </a:cubicBezTo>
                <a:close/>
                <a:moveTo>
                  <a:pt x="5409902" y="4365625"/>
                </a:moveTo>
                <a:cubicBezTo>
                  <a:pt x="5414863" y="4365625"/>
                  <a:pt x="5416102" y="4366866"/>
                  <a:pt x="5413622" y="4369346"/>
                </a:cubicBezTo>
                <a:cubicBezTo>
                  <a:pt x="5411142" y="4371827"/>
                  <a:pt x="5409902" y="4373067"/>
                  <a:pt x="5409902" y="4373067"/>
                </a:cubicBezTo>
                <a:cubicBezTo>
                  <a:pt x="5409902" y="4368106"/>
                  <a:pt x="5409902" y="4365625"/>
                  <a:pt x="5409902" y="4365625"/>
                </a:cubicBezTo>
                <a:close/>
                <a:moveTo>
                  <a:pt x="1071562" y="4365625"/>
                </a:moveTo>
                <a:cubicBezTo>
                  <a:pt x="1066601" y="4380508"/>
                  <a:pt x="1071562" y="4387950"/>
                  <a:pt x="1086445" y="4387950"/>
                </a:cubicBezTo>
                <a:cubicBezTo>
                  <a:pt x="1091406" y="4387950"/>
                  <a:pt x="1091406" y="4385470"/>
                  <a:pt x="1086445" y="4380508"/>
                </a:cubicBezTo>
                <a:cubicBezTo>
                  <a:pt x="1086445" y="4375548"/>
                  <a:pt x="1085205" y="4371827"/>
                  <a:pt x="1082724" y="4369346"/>
                </a:cubicBezTo>
                <a:cubicBezTo>
                  <a:pt x="1080244" y="4366866"/>
                  <a:pt x="1081484" y="4365625"/>
                  <a:pt x="1086445" y="4365625"/>
                </a:cubicBezTo>
                <a:cubicBezTo>
                  <a:pt x="1086445" y="4365625"/>
                  <a:pt x="1083965" y="4365625"/>
                  <a:pt x="1079004" y="4365625"/>
                </a:cubicBezTo>
                <a:close/>
                <a:moveTo>
                  <a:pt x="5253632" y="4358184"/>
                </a:moveTo>
                <a:cubicBezTo>
                  <a:pt x="5248671" y="4368106"/>
                  <a:pt x="5243711" y="4373067"/>
                  <a:pt x="5238749" y="4373067"/>
                </a:cubicBezTo>
                <a:cubicBezTo>
                  <a:pt x="5228828" y="4373067"/>
                  <a:pt x="5226347" y="4378028"/>
                  <a:pt x="5231308" y="4387950"/>
                </a:cubicBezTo>
                <a:cubicBezTo>
                  <a:pt x="5236269" y="4392911"/>
                  <a:pt x="5239990" y="4395391"/>
                  <a:pt x="5242470" y="4395391"/>
                </a:cubicBezTo>
                <a:cubicBezTo>
                  <a:pt x="5244950" y="4395391"/>
                  <a:pt x="5251152" y="4390430"/>
                  <a:pt x="5261074" y="4380508"/>
                </a:cubicBezTo>
                <a:cubicBezTo>
                  <a:pt x="5275956" y="4370587"/>
                  <a:pt x="5278436" y="4365625"/>
                  <a:pt x="5268515" y="4365625"/>
                </a:cubicBezTo>
                <a:cubicBezTo>
                  <a:pt x="5258593" y="4365625"/>
                  <a:pt x="5253632" y="4363145"/>
                  <a:pt x="5253632" y="4358184"/>
                </a:cubicBezTo>
                <a:close/>
                <a:moveTo>
                  <a:pt x="1019473" y="4358184"/>
                </a:moveTo>
                <a:cubicBezTo>
                  <a:pt x="1019473" y="4363145"/>
                  <a:pt x="1019473" y="4365625"/>
                  <a:pt x="1019473" y="4365625"/>
                </a:cubicBezTo>
                <a:cubicBezTo>
                  <a:pt x="1024433" y="4365625"/>
                  <a:pt x="1026914" y="4363145"/>
                  <a:pt x="1026914" y="4358184"/>
                </a:cubicBezTo>
                <a:cubicBezTo>
                  <a:pt x="1026914" y="4358184"/>
                  <a:pt x="1024433" y="4358184"/>
                  <a:pt x="1019473" y="4358184"/>
                </a:cubicBezTo>
                <a:close/>
                <a:moveTo>
                  <a:pt x="1194345" y="4354463"/>
                </a:moveTo>
                <a:cubicBezTo>
                  <a:pt x="1191865" y="4354463"/>
                  <a:pt x="1190625" y="4355703"/>
                  <a:pt x="1190625" y="4358184"/>
                </a:cubicBezTo>
                <a:cubicBezTo>
                  <a:pt x="1190625" y="4363145"/>
                  <a:pt x="1193105" y="4365625"/>
                  <a:pt x="1198066" y="4365625"/>
                </a:cubicBezTo>
                <a:lnTo>
                  <a:pt x="1212949" y="4365625"/>
                </a:lnTo>
                <a:cubicBezTo>
                  <a:pt x="1217910" y="4375548"/>
                  <a:pt x="1222871" y="4378028"/>
                  <a:pt x="1227832" y="4373067"/>
                </a:cubicBezTo>
                <a:cubicBezTo>
                  <a:pt x="1227832" y="4373067"/>
                  <a:pt x="1227832" y="4371827"/>
                  <a:pt x="1227832" y="4369346"/>
                </a:cubicBezTo>
                <a:cubicBezTo>
                  <a:pt x="1227832" y="4366866"/>
                  <a:pt x="1225351" y="4365625"/>
                  <a:pt x="1220390" y="4365625"/>
                </a:cubicBezTo>
                <a:lnTo>
                  <a:pt x="1205508" y="4358184"/>
                </a:lnTo>
                <a:cubicBezTo>
                  <a:pt x="1200547" y="4355703"/>
                  <a:pt x="1196826" y="4354463"/>
                  <a:pt x="1194345" y="4354463"/>
                </a:cubicBezTo>
                <a:close/>
                <a:moveTo>
                  <a:pt x="5365253" y="4350743"/>
                </a:moveTo>
                <a:cubicBezTo>
                  <a:pt x="5380136" y="4350743"/>
                  <a:pt x="5388818" y="4350743"/>
                  <a:pt x="5391298" y="4350743"/>
                </a:cubicBezTo>
                <a:cubicBezTo>
                  <a:pt x="5393778" y="4350743"/>
                  <a:pt x="5395019" y="4353223"/>
                  <a:pt x="5395019" y="4358184"/>
                </a:cubicBezTo>
                <a:cubicBezTo>
                  <a:pt x="5395019" y="4363145"/>
                  <a:pt x="5387577" y="4363145"/>
                  <a:pt x="5372695" y="4358184"/>
                </a:cubicBezTo>
                <a:close/>
                <a:moveTo>
                  <a:pt x="1265039" y="4343301"/>
                </a:moveTo>
                <a:lnTo>
                  <a:pt x="1265039" y="4350743"/>
                </a:lnTo>
                <a:cubicBezTo>
                  <a:pt x="1270000" y="4355704"/>
                  <a:pt x="1272480" y="4358184"/>
                  <a:pt x="1272480" y="4358184"/>
                </a:cubicBezTo>
                <a:cubicBezTo>
                  <a:pt x="1272480" y="4358184"/>
                  <a:pt x="1272480" y="4355704"/>
                  <a:pt x="1272480" y="4350743"/>
                </a:cubicBezTo>
                <a:cubicBezTo>
                  <a:pt x="1272480" y="4345782"/>
                  <a:pt x="1270000" y="4343301"/>
                  <a:pt x="1265039" y="4343301"/>
                </a:cubicBezTo>
                <a:close/>
                <a:moveTo>
                  <a:pt x="896689" y="4335860"/>
                </a:moveTo>
                <a:cubicBezTo>
                  <a:pt x="894209" y="4335860"/>
                  <a:pt x="892968" y="4338340"/>
                  <a:pt x="892968" y="4343301"/>
                </a:cubicBezTo>
                <a:cubicBezTo>
                  <a:pt x="892968" y="4348263"/>
                  <a:pt x="892968" y="4350743"/>
                  <a:pt x="892968" y="4350743"/>
                </a:cubicBezTo>
                <a:cubicBezTo>
                  <a:pt x="892968" y="4350743"/>
                  <a:pt x="894209" y="4348263"/>
                  <a:pt x="896689" y="4343301"/>
                </a:cubicBezTo>
                <a:cubicBezTo>
                  <a:pt x="899170" y="4338340"/>
                  <a:pt x="899170" y="4335860"/>
                  <a:pt x="896689" y="4335860"/>
                </a:cubicBezTo>
                <a:close/>
                <a:moveTo>
                  <a:pt x="1131094" y="4328418"/>
                </a:moveTo>
                <a:cubicBezTo>
                  <a:pt x="1126132" y="4328418"/>
                  <a:pt x="1124892" y="4329659"/>
                  <a:pt x="1127373" y="4332139"/>
                </a:cubicBezTo>
                <a:cubicBezTo>
                  <a:pt x="1129853" y="4334620"/>
                  <a:pt x="1132334" y="4335860"/>
                  <a:pt x="1134814" y="4335860"/>
                </a:cubicBezTo>
                <a:cubicBezTo>
                  <a:pt x="1137295" y="4335860"/>
                  <a:pt x="1138535" y="4334620"/>
                  <a:pt x="1138535" y="4332139"/>
                </a:cubicBezTo>
                <a:cubicBezTo>
                  <a:pt x="1138535" y="4329659"/>
                  <a:pt x="1136055" y="4328418"/>
                  <a:pt x="1131094" y="4328418"/>
                </a:cubicBezTo>
                <a:close/>
                <a:moveTo>
                  <a:pt x="1004589" y="4328418"/>
                </a:moveTo>
                <a:cubicBezTo>
                  <a:pt x="999629" y="4328418"/>
                  <a:pt x="997148" y="4330899"/>
                  <a:pt x="997148" y="4335860"/>
                </a:cubicBezTo>
                <a:cubicBezTo>
                  <a:pt x="997148" y="4335860"/>
                  <a:pt x="995908" y="4338340"/>
                  <a:pt x="993427" y="4343301"/>
                </a:cubicBezTo>
                <a:cubicBezTo>
                  <a:pt x="990947" y="4348263"/>
                  <a:pt x="989707" y="4350743"/>
                  <a:pt x="989707" y="4350743"/>
                </a:cubicBezTo>
                <a:cubicBezTo>
                  <a:pt x="989707" y="4355704"/>
                  <a:pt x="992187" y="4358184"/>
                  <a:pt x="997148" y="4358184"/>
                </a:cubicBezTo>
                <a:cubicBezTo>
                  <a:pt x="1002109" y="4358184"/>
                  <a:pt x="1004589" y="4355704"/>
                  <a:pt x="1004589" y="4350743"/>
                </a:cubicBezTo>
                <a:cubicBezTo>
                  <a:pt x="1004589" y="4345782"/>
                  <a:pt x="1004589" y="4342061"/>
                  <a:pt x="1004589" y="4339581"/>
                </a:cubicBezTo>
                <a:cubicBezTo>
                  <a:pt x="1004589" y="4337100"/>
                  <a:pt x="1004589" y="4335860"/>
                  <a:pt x="1004589" y="4335860"/>
                </a:cubicBezTo>
                <a:close/>
                <a:moveTo>
                  <a:pt x="926455" y="4328418"/>
                </a:moveTo>
                <a:cubicBezTo>
                  <a:pt x="923975" y="4328418"/>
                  <a:pt x="923975" y="4329659"/>
                  <a:pt x="926455" y="4332139"/>
                </a:cubicBezTo>
                <a:cubicBezTo>
                  <a:pt x="928935" y="4334620"/>
                  <a:pt x="930176" y="4335860"/>
                  <a:pt x="930176" y="4335860"/>
                </a:cubicBezTo>
                <a:cubicBezTo>
                  <a:pt x="930176" y="4330899"/>
                  <a:pt x="928935" y="4328418"/>
                  <a:pt x="926455" y="4328418"/>
                </a:cubicBezTo>
                <a:close/>
                <a:moveTo>
                  <a:pt x="1250156" y="4320977"/>
                </a:moveTo>
                <a:cubicBezTo>
                  <a:pt x="1250156" y="4325938"/>
                  <a:pt x="1251396" y="4328418"/>
                  <a:pt x="1253877" y="4328418"/>
                </a:cubicBezTo>
                <a:cubicBezTo>
                  <a:pt x="1256357" y="4328418"/>
                  <a:pt x="1257598" y="4328418"/>
                  <a:pt x="1257598" y="4328418"/>
                </a:cubicBezTo>
                <a:cubicBezTo>
                  <a:pt x="1257598" y="4323458"/>
                  <a:pt x="1257598" y="4320977"/>
                  <a:pt x="1257598" y="4320977"/>
                </a:cubicBezTo>
                <a:cubicBezTo>
                  <a:pt x="1257598" y="4320977"/>
                  <a:pt x="1255117" y="4320977"/>
                  <a:pt x="1250156" y="4320977"/>
                </a:cubicBezTo>
                <a:close/>
                <a:moveTo>
                  <a:pt x="959941" y="4320977"/>
                </a:moveTo>
                <a:lnTo>
                  <a:pt x="952500" y="4328418"/>
                </a:lnTo>
                <a:cubicBezTo>
                  <a:pt x="957461" y="4328418"/>
                  <a:pt x="959941" y="4327178"/>
                  <a:pt x="959941" y="4324698"/>
                </a:cubicBezTo>
                <a:cubicBezTo>
                  <a:pt x="959941" y="4322218"/>
                  <a:pt x="959941" y="4320977"/>
                  <a:pt x="959941" y="4320977"/>
                </a:cubicBezTo>
                <a:close/>
                <a:moveTo>
                  <a:pt x="900410" y="4320977"/>
                </a:moveTo>
                <a:cubicBezTo>
                  <a:pt x="900410" y="4320977"/>
                  <a:pt x="900410" y="4322218"/>
                  <a:pt x="900410" y="4324698"/>
                </a:cubicBezTo>
                <a:cubicBezTo>
                  <a:pt x="900410" y="4327178"/>
                  <a:pt x="900410" y="4328418"/>
                  <a:pt x="900410" y="4328418"/>
                </a:cubicBezTo>
                <a:cubicBezTo>
                  <a:pt x="905371" y="4323458"/>
                  <a:pt x="906611" y="4320977"/>
                  <a:pt x="904131" y="4320977"/>
                </a:cubicBezTo>
                <a:cubicBezTo>
                  <a:pt x="901650" y="4320977"/>
                  <a:pt x="900410" y="4320977"/>
                  <a:pt x="900410" y="4320977"/>
                </a:cubicBezTo>
                <a:close/>
                <a:moveTo>
                  <a:pt x="1183183" y="4306094"/>
                </a:moveTo>
                <a:cubicBezTo>
                  <a:pt x="1183183" y="4311056"/>
                  <a:pt x="1188144" y="4316016"/>
                  <a:pt x="1198066" y="4320977"/>
                </a:cubicBezTo>
                <a:cubicBezTo>
                  <a:pt x="1207988" y="4325938"/>
                  <a:pt x="1215429" y="4328418"/>
                  <a:pt x="1220390" y="4328418"/>
                </a:cubicBezTo>
                <a:lnTo>
                  <a:pt x="1220390" y="4313536"/>
                </a:lnTo>
                <a:cubicBezTo>
                  <a:pt x="1215429" y="4308575"/>
                  <a:pt x="1207988" y="4306094"/>
                  <a:pt x="1198066" y="4306094"/>
                </a:cubicBezTo>
                <a:cubicBezTo>
                  <a:pt x="1193105" y="4306094"/>
                  <a:pt x="1189385" y="4306094"/>
                  <a:pt x="1186904" y="4306094"/>
                </a:cubicBezTo>
                <a:cubicBezTo>
                  <a:pt x="1184424" y="4306094"/>
                  <a:pt x="1183183" y="4306094"/>
                  <a:pt x="1183183" y="4306094"/>
                </a:cubicBezTo>
                <a:close/>
                <a:moveTo>
                  <a:pt x="982265" y="4306094"/>
                </a:moveTo>
                <a:lnTo>
                  <a:pt x="974824" y="4313536"/>
                </a:lnTo>
                <a:lnTo>
                  <a:pt x="982265" y="4313536"/>
                </a:lnTo>
                <a:cubicBezTo>
                  <a:pt x="982265" y="4308575"/>
                  <a:pt x="982265" y="4306094"/>
                  <a:pt x="982265" y="4306094"/>
                </a:cubicBezTo>
                <a:close/>
                <a:moveTo>
                  <a:pt x="803672" y="4306094"/>
                </a:moveTo>
                <a:lnTo>
                  <a:pt x="803672" y="4313536"/>
                </a:lnTo>
                <a:cubicBezTo>
                  <a:pt x="798711" y="4313536"/>
                  <a:pt x="796230" y="4312296"/>
                  <a:pt x="796230" y="4309815"/>
                </a:cubicBezTo>
                <a:cubicBezTo>
                  <a:pt x="796230" y="4307335"/>
                  <a:pt x="798711" y="4306094"/>
                  <a:pt x="803672" y="4306094"/>
                </a:cubicBezTo>
                <a:close/>
                <a:moveTo>
                  <a:pt x="788789" y="4291211"/>
                </a:moveTo>
                <a:lnTo>
                  <a:pt x="788789" y="4298653"/>
                </a:lnTo>
                <a:cubicBezTo>
                  <a:pt x="788789" y="4298653"/>
                  <a:pt x="787549" y="4297413"/>
                  <a:pt x="785068" y="4294932"/>
                </a:cubicBezTo>
                <a:cubicBezTo>
                  <a:pt x="782588" y="4292452"/>
                  <a:pt x="783828" y="4291211"/>
                  <a:pt x="788789" y="4291211"/>
                </a:cubicBezTo>
                <a:close/>
                <a:moveTo>
                  <a:pt x="5290839" y="4283770"/>
                </a:moveTo>
                <a:cubicBezTo>
                  <a:pt x="5280918" y="4288731"/>
                  <a:pt x="5273476" y="4296173"/>
                  <a:pt x="5268515" y="4306094"/>
                </a:cubicBezTo>
                <a:lnTo>
                  <a:pt x="5283398" y="4298653"/>
                </a:lnTo>
                <a:lnTo>
                  <a:pt x="5298281" y="4306094"/>
                </a:lnTo>
                <a:lnTo>
                  <a:pt x="5305722" y="4298653"/>
                </a:lnTo>
                <a:cubicBezTo>
                  <a:pt x="5300761" y="4293692"/>
                  <a:pt x="5295801" y="4288731"/>
                  <a:pt x="5290839" y="4283770"/>
                </a:cubicBezTo>
                <a:close/>
                <a:moveTo>
                  <a:pt x="870644" y="4283770"/>
                </a:moveTo>
                <a:cubicBezTo>
                  <a:pt x="870644" y="4293692"/>
                  <a:pt x="868164" y="4299893"/>
                  <a:pt x="863203" y="4302373"/>
                </a:cubicBezTo>
                <a:cubicBezTo>
                  <a:pt x="858242" y="4304854"/>
                  <a:pt x="863203" y="4308575"/>
                  <a:pt x="878086" y="4313536"/>
                </a:cubicBezTo>
                <a:lnTo>
                  <a:pt x="885527" y="4313536"/>
                </a:lnTo>
                <a:cubicBezTo>
                  <a:pt x="880566" y="4303614"/>
                  <a:pt x="880566" y="4298653"/>
                  <a:pt x="885527" y="4298653"/>
                </a:cubicBezTo>
                <a:lnTo>
                  <a:pt x="885527" y="4283770"/>
                </a:lnTo>
                <a:cubicBezTo>
                  <a:pt x="875605" y="4283770"/>
                  <a:pt x="870644" y="4283770"/>
                  <a:pt x="870644" y="4283770"/>
                </a:cubicBezTo>
                <a:close/>
                <a:moveTo>
                  <a:pt x="1033425" y="4280049"/>
                </a:moveTo>
                <a:cubicBezTo>
                  <a:pt x="1032805" y="4280049"/>
                  <a:pt x="1031875" y="4281289"/>
                  <a:pt x="1030634" y="4283770"/>
                </a:cubicBezTo>
                <a:cubicBezTo>
                  <a:pt x="1028154" y="4288731"/>
                  <a:pt x="1029394" y="4293692"/>
                  <a:pt x="1034355" y="4298653"/>
                </a:cubicBezTo>
                <a:lnTo>
                  <a:pt x="1034355" y="4283770"/>
                </a:lnTo>
                <a:cubicBezTo>
                  <a:pt x="1034355" y="4281289"/>
                  <a:pt x="1034045" y="4280049"/>
                  <a:pt x="1033425" y="4280049"/>
                </a:cubicBezTo>
                <a:close/>
                <a:moveTo>
                  <a:pt x="5372695" y="4276329"/>
                </a:moveTo>
                <a:lnTo>
                  <a:pt x="5372695" y="4283770"/>
                </a:lnTo>
                <a:cubicBezTo>
                  <a:pt x="5372695" y="4288731"/>
                  <a:pt x="5370215" y="4291211"/>
                  <a:pt x="5365253" y="4291211"/>
                </a:cubicBezTo>
                <a:cubicBezTo>
                  <a:pt x="5360292" y="4291211"/>
                  <a:pt x="5357812" y="4288731"/>
                  <a:pt x="5357812" y="4283770"/>
                </a:cubicBezTo>
                <a:cubicBezTo>
                  <a:pt x="5357812" y="4278809"/>
                  <a:pt x="5362773" y="4276329"/>
                  <a:pt x="5372695" y="4276329"/>
                </a:cubicBezTo>
                <a:close/>
                <a:moveTo>
                  <a:pt x="1071562" y="4276329"/>
                </a:moveTo>
                <a:lnTo>
                  <a:pt x="1071562" y="4291211"/>
                </a:lnTo>
                <a:cubicBezTo>
                  <a:pt x="1071562" y="4301133"/>
                  <a:pt x="1071562" y="4306094"/>
                  <a:pt x="1071562" y="4306094"/>
                </a:cubicBezTo>
                <a:lnTo>
                  <a:pt x="1079004" y="4313536"/>
                </a:lnTo>
                <a:cubicBezTo>
                  <a:pt x="1079004" y="4308575"/>
                  <a:pt x="1081484" y="4306094"/>
                  <a:pt x="1086445" y="4306094"/>
                </a:cubicBezTo>
                <a:lnTo>
                  <a:pt x="1086445" y="4291211"/>
                </a:lnTo>
                <a:close/>
                <a:moveTo>
                  <a:pt x="920874" y="4272608"/>
                </a:moveTo>
                <a:cubicBezTo>
                  <a:pt x="919634" y="4272608"/>
                  <a:pt x="917773" y="4273848"/>
                  <a:pt x="915293" y="4276329"/>
                </a:cubicBezTo>
                <a:cubicBezTo>
                  <a:pt x="910332" y="4281290"/>
                  <a:pt x="910332" y="4283770"/>
                  <a:pt x="915293" y="4283770"/>
                </a:cubicBezTo>
                <a:cubicBezTo>
                  <a:pt x="915293" y="4288731"/>
                  <a:pt x="916533" y="4292452"/>
                  <a:pt x="919013" y="4294932"/>
                </a:cubicBezTo>
                <a:cubicBezTo>
                  <a:pt x="921494" y="4297413"/>
                  <a:pt x="922734" y="4298653"/>
                  <a:pt x="922734" y="4298653"/>
                </a:cubicBezTo>
                <a:lnTo>
                  <a:pt x="930176" y="4306094"/>
                </a:lnTo>
                <a:cubicBezTo>
                  <a:pt x="935137" y="4301133"/>
                  <a:pt x="935137" y="4296173"/>
                  <a:pt x="930176" y="4291211"/>
                </a:cubicBezTo>
                <a:cubicBezTo>
                  <a:pt x="925215" y="4286251"/>
                  <a:pt x="922734" y="4281290"/>
                  <a:pt x="922734" y="4276329"/>
                </a:cubicBezTo>
                <a:cubicBezTo>
                  <a:pt x="922734" y="4273848"/>
                  <a:pt x="922114" y="4272608"/>
                  <a:pt x="920874" y="4272608"/>
                </a:cubicBezTo>
                <a:close/>
                <a:moveTo>
                  <a:pt x="1194345" y="4261446"/>
                </a:moveTo>
                <a:cubicBezTo>
                  <a:pt x="1191865" y="4261446"/>
                  <a:pt x="1190625" y="4263926"/>
                  <a:pt x="1190625" y="4268887"/>
                </a:cubicBezTo>
                <a:cubicBezTo>
                  <a:pt x="1195586" y="4268887"/>
                  <a:pt x="1198066" y="4268887"/>
                  <a:pt x="1198066" y="4268887"/>
                </a:cubicBezTo>
                <a:cubicBezTo>
                  <a:pt x="1198066" y="4263926"/>
                  <a:pt x="1196826" y="4261446"/>
                  <a:pt x="1194345" y="4261446"/>
                </a:cubicBezTo>
                <a:close/>
                <a:moveTo>
                  <a:pt x="373465" y="4259120"/>
                </a:moveTo>
                <a:cubicBezTo>
                  <a:pt x="376256" y="4258190"/>
                  <a:pt x="383232" y="4261446"/>
                  <a:pt x="394394" y="4268887"/>
                </a:cubicBezTo>
                <a:lnTo>
                  <a:pt x="409277" y="4306094"/>
                </a:lnTo>
                <a:lnTo>
                  <a:pt x="401836" y="4298653"/>
                </a:lnTo>
                <a:lnTo>
                  <a:pt x="386953" y="4283770"/>
                </a:lnTo>
                <a:cubicBezTo>
                  <a:pt x="367109" y="4278809"/>
                  <a:pt x="362148" y="4271368"/>
                  <a:pt x="372070" y="4261446"/>
                </a:cubicBezTo>
                <a:cubicBezTo>
                  <a:pt x="372070" y="4260206"/>
                  <a:pt x="372535" y="4259430"/>
                  <a:pt x="373465" y="4259120"/>
                </a:cubicBezTo>
                <a:close/>
                <a:moveTo>
                  <a:pt x="5298281" y="4254004"/>
                </a:moveTo>
                <a:cubicBezTo>
                  <a:pt x="5298281" y="4254004"/>
                  <a:pt x="5297040" y="4256485"/>
                  <a:pt x="5294560" y="4261446"/>
                </a:cubicBezTo>
                <a:cubicBezTo>
                  <a:pt x="5292080" y="4266407"/>
                  <a:pt x="5293319" y="4268887"/>
                  <a:pt x="5298281" y="4268887"/>
                </a:cubicBezTo>
                <a:cubicBezTo>
                  <a:pt x="5303242" y="4268887"/>
                  <a:pt x="5305722" y="4266407"/>
                  <a:pt x="5305722" y="4261446"/>
                </a:cubicBezTo>
                <a:close/>
                <a:moveTo>
                  <a:pt x="5437807" y="4248423"/>
                </a:moveTo>
                <a:cubicBezTo>
                  <a:pt x="5436567" y="4254625"/>
                  <a:pt x="5434707" y="4261446"/>
                  <a:pt x="5432226" y="4268887"/>
                </a:cubicBezTo>
                <a:cubicBezTo>
                  <a:pt x="5432226" y="4268887"/>
                  <a:pt x="5432226" y="4266407"/>
                  <a:pt x="5432226" y="4261446"/>
                </a:cubicBezTo>
                <a:cubicBezTo>
                  <a:pt x="5432226" y="4256485"/>
                  <a:pt x="5432226" y="4254004"/>
                  <a:pt x="5432226" y="4254004"/>
                </a:cubicBezTo>
                <a:cubicBezTo>
                  <a:pt x="5432226" y="4254004"/>
                  <a:pt x="5432846" y="4253384"/>
                  <a:pt x="5434086" y="4252144"/>
                </a:cubicBezTo>
                <a:close/>
                <a:moveTo>
                  <a:pt x="5320605" y="4246563"/>
                </a:moveTo>
                <a:cubicBezTo>
                  <a:pt x="5315644" y="4251524"/>
                  <a:pt x="5315644" y="4254004"/>
                  <a:pt x="5320605" y="4254004"/>
                </a:cubicBezTo>
                <a:cubicBezTo>
                  <a:pt x="5325566" y="4254004"/>
                  <a:pt x="5330526" y="4251524"/>
                  <a:pt x="5335488" y="4246563"/>
                </a:cubicBezTo>
                <a:close/>
                <a:moveTo>
                  <a:pt x="922734" y="4246563"/>
                </a:moveTo>
                <a:lnTo>
                  <a:pt x="915293" y="4254004"/>
                </a:lnTo>
                <a:cubicBezTo>
                  <a:pt x="920254" y="4258966"/>
                  <a:pt x="922734" y="4260206"/>
                  <a:pt x="922734" y="4257725"/>
                </a:cubicBezTo>
                <a:cubicBezTo>
                  <a:pt x="922734" y="4255245"/>
                  <a:pt x="922734" y="4251524"/>
                  <a:pt x="922734" y="4246563"/>
                </a:cubicBezTo>
                <a:close/>
                <a:moveTo>
                  <a:pt x="5438427" y="4242843"/>
                </a:moveTo>
                <a:lnTo>
                  <a:pt x="5438737" y="4243772"/>
                </a:lnTo>
                <a:cubicBezTo>
                  <a:pt x="5439357" y="4245633"/>
                  <a:pt x="5439667" y="4246563"/>
                  <a:pt x="5439667" y="4246563"/>
                </a:cubicBezTo>
                <a:lnTo>
                  <a:pt x="5437807" y="4248423"/>
                </a:lnTo>
                <a:close/>
                <a:moveTo>
                  <a:pt x="848320" y="4239122"/>
                </a:moveTo>
                <a:lnTo>
                  <a:pt x="855762" y="4254004"/>
                </a:lnTo>
                <a:cubicBezTo>
                  <a:pt x="860722" y="4254004"/>
                  <a:pt x="865683" y="4251524"/>
                  <a:pt x="870644" y="4246563"/>
                </a:cubicBezTo>
                <a:cubicBezTo>
                  <a:pt x="870644" y="4241602"/>
                  <a:pt x="868164" y="4239122"/>
                  <a:pt x="863203" y="4239122"/>
                </a:cubicBezTo>
                <a:lnTo>
                  <a:pt x="855762" y="4239122"/>
                </a:lnTo>
                <a:close/>
                <a:moveTo>
                  <a:pt x="5476874" y="4231680"/>
                </a:moveTo>
                <a:cubicBezTo>
                  <a:pt x="5481836" y="4231680"/>
                  <a:pt x="5484316" y="4234161"/>
                  <a:pt x="5484316" y="4239122"/>
                </a:cubicBezTo>
                <a:cubicBezTo>
                  <a:pt x="5484316" y="4239122"/>
                  <a:pt x="5481836" y="4239122"/>
                  <a:pt x="5476874" y="4239122"/>
                </a:cubicBezTo>
                <a:lnTo>
                  <a:pt x="5469433" y="4239122"/>
                </a:lnTo>
                <a:cubicBezTo>
                  <a:pt x="5469433" y="4234161"/>
                  <a:pt x="5471913" y="4231680"/>
                  <a:pt x="5476874" y="4231680"/>
                </a:cubicBezTo>
                <a:close/>
                <a:moveTo>
                  <a:pt x="1079004" y="4231680"/>
                </a:moveTo>
                <a:lnTo>
                  <a:pt x="1079004" y="4239122"/>
                </a:lnTo>
                <a:lnTo>
                  <a:pt x="1086445" y="4231680"/>
                </a:lnTo>
                <a:cubicBezTo>
                  <a:pt x="1081484" y="4231680"/>
                  <a:pt x="1079004" y="4231680"/>
                  <a:pt x="1079004" y="4231680"/>
                </a:cubicBezTo>
                <a:close/>
                <a:moveTo>
                  <a:pt x="796230" y="4231680"/>
                </a:moveTo>
                <a:lnTo>
                  <a:pt x="803672" y="4231680"/>
                </a:lnTo>
                <a:cubicBezTo>
                  <a:pt x="803672" y="4236641"/>
                  <a:pt x="803672" y="4239122"/>
                  <a:pt x="803672" y="4239122"/>
                </a:cubicBezTo>
                <a:cubicBezTo>
                  <a:pt x="803672" y="4239122"/>
                  <a:pt x="802431" y="4239122"/>
                  <a:pt x="799951" y="4239122"/>
                </a:cubicBezTo>
                <a:cubicBezTo>
                  <a:pt x="797471" y="4239122"/>
                  <a:pt x="796230" y="4236641"/>
                  <a:pt x="796230" y="4231680"/>
                </a:cubicBezTo>
                <a:close/>
                <a:moveTo>
                  <a:pt x="5435016" y="4228890"/>
                </a:moveTo>
                <a:cubicBezTo>
                  <a:pt x="5435636" y="4228269"/>
                  <a:pt x="5437187" y="4229200"/>
                  <a:pt x="5439667" y="4231680"/>
                </a:cubicBezTo>
                <a:lnTo>
                  <a:pt x="5438427" y="4242843"/>
                </a:lnTo>
                <a:lnTo>
                  <a:pt x="5435947" y="4235401"/>
                </a:lnTo>
                <a:cubicBezTo>
                  <a:pt x="5434707" y="4231680"/>
                  <a:pt x="5434397" y="4229510"/>
                  <a:pt x="5435016" y="4228890"/>
                </a:cubicBezTo>
                <a:close/>
                <a:moveTo>
                  <a:pt x="744140" y="4201915"/>
                </a:moveTo>
                <a:cubicBezTo>
                  <a:pt x="749101" y="4201915"/>
                  <a:pt x="751582" y="4203155"/>
                  <a:pt x="751582" y="4205635"/>
                </a:cubicBezTo>
                <a:cubicBezTo>
                  <a:pt x="751582" y="4208116"/>
                  <a:pt x="749101" y="4209356"/>
                  <a:pt x="744140" y="4209356"/>
                </a:cubicBezTo>
                <a:cubicBezTo>
                  <a:pt x="744140" y="4209356"/>
                  <a:pt x="744140" y="4206875"/>
                  <a:pt x="744140" y="4201915"/>
                </a:cubicBezTo>
                <a:close/>
                <a:moveTo>
                  <a:pt x="900410" y="4194473"/>
                </a:moveTo>
                <a:lnTo>
                  <a:pt x="900410" y="4201915"/>
                </a:lnTo>
                <a:lnTo>
                  <a:pt x="907851" y="4201915"/>
                </a:lnTo>
                <a:cubicBezTo>
                  <a:pt x="907851" y="4196954"/>
                  <a:pt x="905371" y="4194473"/>
                  <a:pt x="900410" y="4194473"/>
                </a:cubicBezTo>
                <a:close/>
                <a:moveTo>
                  <a:pt x="639961" y="4194473"/>
                </a:moveTo>
                <a:lnTo>
                  <a:pt x="647402" y="4209356"/>
                </a:lnTo>
                <a:cubicBezTo>
                  <a:pt x="652363" y="4219278"/>
                  <a:pt x="649882" y="4219278"/>
                  <a:pt x="639961" y="4209356"/>
                </a:cubicBezTo>
                <a:close/>
                <a:moveTo>
                  <a:pt x="457646" y="4187032"/>
                </a:moveTo>
                <a:cubicBezTo>
                  <a:pt x="460127" y="4187032"/>
                  <a:pt x="461367" y="4189512"/>
                  <a:pt x="461367" y="4194473"/>
                </a:cubicBezTo>
                <a:cubicBezTo>
                  <a:pt x="461367" y="4194473"/>
                  <a:pt x="458886" y="4194473"/>
                  <a:pt x="453925" y="4194473"/>
                </a:cubicBezTo>
                <a:cubicBezTo>
                  <a:pt x="453925" y="4189512"/>
                  <a:pt x="455166" y="4187032"/>
                  <a:pt x="457646" y="4187032"/>
                </a:cubicBezTo>
                <a:close/>
                <a:moveTo>
                  <a:pt x="386953" y="4187032"/>
                </a:moveTo>
                <a:lnTo>
                  <a:pt x="394394" y="4187032"/>
                </a:lnTo>
                <a:cubicBezTo>
                  <a:pt x="394394" y="4191992"/>
                  <a:pt x="394394" y="4194473"/>
                  <a:pt x="394394" y="4194473"/>
                </a:cubicBezTo>
                <a:cubicBezTo>
                  <a:pt x="394394" y="4194473"/>
                  <a:pt x="391914" y="4191992"/>
                  <a:pt x="386953" y="4187032"/>
                </a:cubicBezTo>
                <a:close/>
                <a:moveTo>
                  <a:pt x="866924" y="4179590"/>
                </a:moveTo>
                <a:cubicBezTo>
                  <a:pt x="864443" y="4179590"/>
                  <a:pt x="863203" y="4184551"/>
                  <a:pt x="863203" y="4194473"/>
                </a:cubicBezTo>
                <a:lnTo>
                  <a:pt x="870644" y="4201915"/>
                </a:lnTo>
                <a:cubicBezTo>
                  <a:pt x="870644" y="4196954"/>
                  <a:pt x="870644" y="4191992"/>
                  <a:pt x="870644" y="4187032"/>
                </a:cubicBezTo>
                <a:cubicBezTo>
                  <a:pt x="870644" y="4182071"/>
                  <a:pt x="869404" y="4179590"/>
                  <a:pt x="866924" y="4179590"/>
                </a:cubicBezTo>
                <a:close/>
                <a:moveTo>
                  <a:pt x="695771" y="4179590"/>
                </a:moveTo>
                <a:cubicBezTo>
                  <a:pt x="698252" y="4179590"/>
                  <a:pt x="701972" y="4179590"/>
                  <a:pt x="706933" y="4179590"/>
                </a:cubicBezTo>
                <a:lnTo>
                  <a:pt x="699492" y="4187032"/>
                </a:lnTo>
                <a:cubicBezTo>
                  <a:pt x="694531" y="4187032"/>
                  <a:pt x="692051" y="4185792"/>
                  <a:pt x="692051" y="4183311"/>
                </a:cubicBezTo>
                <a:cubicBezTo>
                  <a:pt x="692051" y="4180830"/>
                  <a:pt x="693291" y="4179590"/>
                  <a:pt x="695771" y="4179590"/>
                </a:cubicBezTo>
                <a:close/>
                <a:moveTo>
                  <a:pt x="5387577" y="4172149"/>
                </a:moveTo>
                <a:cubicBezTo>
                  <a:pt x="5367733" y="4172149"/>
                  <a:pt x="5362773" y="4179590"/>
                  <a:pt x="5372695" y="4194473"/>
                </a:cubicBezTo>
                <a:lnTo>
                  <a:pt x="5432226" y="4194473"/>
                </a:lnTo>
                <a:lnTo>
                  <a:pt x="5439667" y="4187032"/>
                </a:lnTo>
                <a:cubicBezTo>
                  <a:pt x="5449589" y="4182071"/>
                  <a:pt x="5453310" y="4178350"/>
                  <a:pt x="5450829" y="4175870"/>
                </a:cubicBezTo>
                <a:cubicBezTo>
                  <a:pt x="5448349" y="4173389"/>
                  <a:pt x="5442147" y="4174630"/>
                  <a:pt x="5432226" y="4179590"/>
                </a:cubicBezTo>
                <a:cubicBezTo>
                  <a:pt x="5422304" y="4179590"/>
                  <a:pt x="5414863" y="4179590"/>
                  <a:pt x="5409902" y="4179590"/>
                </a:cubicBezTo>
                <a:cubicBezTo>
                  <a:pt x="5419823" y="4174630"/>
                  <a:pt x="5419823" y="4172149"/>
                  <a:pt x="5409902" y="4172149"/>
                </a:cubicBezTo>
                <a:cubicBezTo>
                  <a:pt x="5404940" y="4172149"/>
                  <a:pt x="5397499" y="4172149"/>
                  <a:pt x="5387577" y="4172149"/>
                </a:cubicBezTo>
                <a:close/>
                <a:moveTo>
                  <a:pt x="710654" y="4164707"/>
                </a:moveTo>
                <a:cubicBezTo>
                  <a:pt x="713135" y="4164707"/>
                  <a:pt x="714375" y="4167188"/>
                  <a:pt x="714375" y="4172149"/>
                </a:cubicBezTo>
                <a:cubicBezTo>
                  <a:pt x="709414" y="4172149"/>
                  <a:pt x="706933" y="4172149"/>
                  <a:pt x="706933" y="4172149"/>
                </a:cubicBezTo>
                <a:cubicBezTo>
                  <a:pt x="706933" y="4167188"/>
                  <a:pt x="708174" y="4164707"/>
                  <a:pt x="710654" y="4164707"/>
                </a:cubicBezTo>
                <a:close/>
                <a:moveTo>
                  <a:pt x="5770809" y="4157266"/>
                </a:moveTo>
                <a:cubicBezTo>
                  <a:pt x="5773289" y="4157266"/>
                  <a:pt x="5774531" y="4159747"/>
                  <a:pt x="5774531" y="4164707"/>
                </a:cubicBezTo>
                <a:cubicBezTo>
                  <a:pt x="5774531" y="4169668"/>
                  <a:pt x="5772051" y="4172149"/>
                  <a:pt x="5767089" y="4172149"/>
                </a:cubicBezTo>
                <a:cubicBezTo>
                  <a:pt x="5762127" y="4172149"/>
                  <a:pt x="5760888" y="4169668"/>
                  <a:pt x="5763369" y="4164707"/>
                </a:cubicBezTo>
                <a:cubicBezTo>
                  <a:pt x="5765849" y="4159747"/>
                  <a:pt x="5768329" y="4157266"/>
                  <a:pt x="5770809" y="4157266"/>
                </a:cubicBezTo>
                <a:close/>
                <a:moveTo>
                  <a:pt x="312539" y="4157266"/>
                </a:moveTo>
                <a:cubicBezTo>
                  <a:pt x="312539" y="4157266"/>
                  <a:pt x="312539" y="4159747"/>
                  <a:pt x="312539" y="4164707"/>
                </a:cubicBezTo>
                <a:cubicBezTo>
                  <a:pt x="312539" y="4169668"/>
                  <a:pt x="311298" y="4170909"/>
                  <a:pt x="308818" y="4168428"/>
                </a:cubicBezTo>
                <a:cubicBezTo>
                  <a:pt x="306338" y="4165948"/>
                  <a:pt x="305097" y="4163467"/>
                  <a:pt x="305097" y="4160987"/>
                </a:cubicBezTo>
                <a:cubicBezTo>
                  <a:pt x="305097" y="4158506"/>
                  <a:pt x="307578" y="4157266"/>
                  <a:pt x="312539" y="4157266"/>
                </a:cubicBezTo>
                <a:close/>
                <a:moveTo>
                  <a:pt x="260449" y="4112618"/>
                </a:moveTo>
                <a:cubicBezTo>
                  <a:pt x="265410" y="4117578"/>
                  <a:pt x="266650" y="4121299"/>
                  <a:pt x="264170" y="4123780"/>
                </a:cubicBezTo>
                <a:cubicBezTo>
                  <a:pt x="261689" y="4126260"/>
                  <a:pt x="259209" y="4126260"/>
                  <a:pt x="256728" y="4123780"/>
                </a:cubicBezTo>
                <a:cubicBezTo>
                  <a:pt x="254248" y="4121299"/>
                  <a:pt x="255488" y="4117578"/>
                  <a:pt x="260449" y="4112618"/>
                </a:cubicBezTo>
                <a:close/>
                <a:moveTo>
                  <a:pt x="684609" y="4105176"/>
                </a:moveTo>
                <a:cubicBezTo>
                  <a:pt x="699492" y="4110137"/>
                  <a:pt x="706933" y="4112618"/>
                  <a:pt x="706933" y="4112618"/>
                </a:cubicBezTo>
                <a:lnTo>
                  <a:pt x="677168" y="4112618"/>
                </a:lnTo>
                <a:close/>
                <a:moveTo>
                  <a:pt x="5499199" y="4101456"/>
                </a:moveTo>
                <a:cubicBezTo>
                  <a:pt x="5496718" y="4101456"/>
                  <a:pt x="5494238" y="4102696"/>
                  <a:pt x="5491757" y="4105176"/>
                </a:cubicBezTo>
                <a:cubicBezTo>
                  <a:pt x="5491757" y="4105176"/>
                  <a:pt x="5489277" y="4106416"/>
                  <a:pt x="5484316" y="4108897"/>
                </a:cubicBezTo>
                <a:cubicBezTo>
                  <a:pt x="5479354" y="4111378"/>
                  <a:pt x="5474394" y="4112618"/>
                  <a:pt x="5469433" y="4112618"/>
                </a:cubicBezTo>
                <a:cubicBezTo>
                  <a:pt x="5464472" y="4117578"/>
                  <a:pt x="5459511" y="4123780"/>
                  <a:pt x="5454550" y="4131221"/>
                </a:cubicBezTo>
                <a:cubicBezTo>
                  <a:pt x="5449589" y="4138663"/>
                  <a:pt x="5442147" y="4142383"/>
                  <a:pt x="5432226" y="4142383"/>
                </a:cubicBezTo>
                <a:lnTo>
                  <a:pt x="5424785" y="4157266"/>
                </a:lnTo>
                <a:cubicBezTo>
                  <a:pt x="5424785" y="4162227"/>
                  <a:pt x="5434706" y="4159747"/>
                  <a:pt x="5454550" y="4149825"/>
                </a:cubicBezTo>
                <a:cubicBezTo>
                  <a:pt x="5464472" y="4144864"/>
                  <a:pt x="5471913" y="4139903"/>
                  <a:pt x="5476874" y="4134942"/>
                </a:cubicBezTo>
                <a:cubicBezTo>
                  <a:pt x="5481836" y="4129981"/>
                  <a:pt x="5489277" y="4127500"/>
                  <a:pt x="5499199" y="4127500"/>
                </a:cubicBezTo>
                <a:cubicBezTo>
                  <a:pt x="5509120" y="4122540"/>
                  <a:pt x="5511601" y="4115098"/>
                  <a:pt x="5506640" y="4105176"/>
                </a:cubicBezTo>
                <a:cubicBezTo>
                  <a:pt x="5504159" y="4102696"/>
                  <a:pt x="5501679" y="4101456"/>
                  <a:pt x="5499199" y="4101456"/>
                </a:cubicBezTo>
                <a:close/>
                <a:moveTo>
                  <a:pt x="5461992" y="4090293"/>
                </a:moveTo>
                <a:cubicBezTo>
                  <a:pt x="5461992" y="4095254"/>
                  <a:pt x="5463232" y="4097735"/>
                  <a:pt x="5465712" y="4097735"/>
                </a:cubicBezTo>
                <a:cubicBezTo>
                  <a:pt x="5468192" y="4097735"/>
                  <a:pt x="5469433" y="4097735"/>
                  <a:pt x="5469433" y="4097735"/>
                </a:cubicBezTo>
                <a:close/>
                <a:moveTo>
                  <a:pt x="1186904" y="4082852"/>
                </a:moveTo>
                <a:cubicBezTo>
                  <a:pt x="1184424" y="4082852"/>
                  <a:pt x="1184424" y="4085333"/>
                  <a:pt x="1186904" y="4090293"/>
                </a:cubicBezTo>
                <a:cubicBezTo>
                  <a:pt x="1189385" y="4095254"/>
                  <a:pt x="1191865" y="4096495"/>
                  <a:pt x="1194345" y="4094014"/>
                </a:cubicBezTo>
                <a:cubicBezTo>
                  <a:pt x="1196826" y="4091533"/>
                  <a:pt x="1196826" y="4089053"/>
                  <a:pt x="1194345" y="4086573"/>
                </a:cubicBezTo>
                <a:cubicBezTo>
                  <a:pt x="1191865" y="4084092"/>
                  <a:pt x="1189385" y="4082852"/>
                  <a:pt x="1186904" y="4082852"/>
                </a:cubicBezTo>
                <a:close/>
                <a:moveTo>
                  <a:pt x="1123652" y="4082852"/>
                </a:moveTo>
                <a:lnTo>
                  <a:pt x="1123652" y="4090293"/>
                </a:lnTo>
                <a:cubicBezTo>
                  <a:pt x="1128613" y="4090293"/>
                  <a:pt x="1131094" y="4089053"/>
                  <a:pt x="1131094" y="4086573"/>
                </a:cubicBezTo>
                <a:cubicBezTo>
                  <a:pt x="1131094" y="4084092"/>
                  <a:pt x="1128613" y="4082852"/>
                  <a:pt x="1123652" y="4082852"/>
                </a:cubicBezTo>
                <a:close/>
                <a:moveTo>
                  <a:pt x="286494" y="4082852"/>
                </a:moveTo>
                <a:cubicBezTo>
                  <a:pt x="288974" y="4082852"/>
                  <a:pt x="290214" y="4085333"/>
                  <a:pt x="290214" y="4090293"/>
                </a:cubicBezTo>
                <a:cubicBezTo>
                  <a:pt x="285254" y="4090293"/>
                  <a:pt x="282773" y="4089053"/>
                  <a:pt x="282773" y="4086573"/>
                </a:cubicBezTo>
                <a:cubicBezTo>
                  <a:pt x="282773" y="4084092"/>
                  <a:pt x="284013" y="4082852"/>
                  <a:pt x="286494" y="4082852"/>
                </a:cubicBezTo>
                <a:close/>
                <a:moveTo>
                  <a:pt x="834600" y="4078434"/>
                </a:moveTo>
                <a:cubicBezTo>
                  <a:pt x="833205" y="4078278"/>
                  <a:pt x="831577" y="4078511"/>
                  <a:pt x="829717" y="4079131"/>
                </a:cubicBezTo>
                <a:cubicBezTo>
                  <a:pt x="822275" y="4081612"/>
                  <a:pt x="817314" y="4085333"/>
                  <a:pt x="814834" y="4090293"/>
                </a:cubicBezTo>
                <a:cubicBezTo>
                  <a:pt x="812353" y="4095254"/>
                  <a:pt x="816074" y="4100215"/>
                  <a:pt x="825996" y="4105176"/>
                </a:cubicBezTo>
                <a:cubicBezTo>
                  <a:pt x="835918" y="4115098"/>
                  <a:pt x="840878" y="4110137"/>
                  <a:pt x="840878" y="4090293"/>
                </a:cubicBezTo>
                <a:cubicBezTo>
                  <a:pt x="840878" y="4082852"/>
                  <a:pt x="838786" y="4078899"/>
                  <a:pt x="834600" y="4078434"/>
                </a:cubicBezTo>
                <a:close/>
                <a:moveTo>
                  <a:pt x="215800" y="4075411"/>
                </a:moveTo>
                <a:cubicBezTo>
                  <a:pt x="215800" y="4075411"/>
                  <a:pt x="218281" y="4075411"/>
                  <a:pt x="223242" y="4075411"/>
                </a:cubicBezTo>
                <a:lnTo>
                  <a:pt x="223242" y="4082852"/>
                </a:lnTo>
                <a:close/>
                <a:moveTo>
                  <a:pt x="812973" y="4069830"/>
                </a:moveTo>
                <a:cubicBezTo>
                  <a:pt x="811733" y="4069830"/>
                  <a:pt x="811113" y="4070450"/>
                  <a:pt x="811113" y="4071690"/>
                </a:cubicBezTo>
                <a:cubicBezTo>
                  <a:pt x="811113" y="4074171"/>
                  <a:pt x="813593" y="4075411"/>
                  <a:pt x="818555" y="4075411"/>
                </a:cubicBezTo>
                <a:cubicBezTo>
                  <a:pt x="823515" y="4075411"/>
                  <a:pt x="825996" y="4075411"/>
                  <a:pt x="825996" y="4075411"/>
                </a:cubicBezTo>
                <a:cubicBezTo>
                  <a:pt x="825996" y="4075411"/>
                  <a:pt x="823515" y="4074171"/>
                  <a:pt x="818555" y="4071690"/>
                </a:cubicBezTo>
                <a:cubicBezTo>
                  <a:pt x="816074" y="4070450"/>
                  <a:pt x="814214" y="4069830"/>
                  <a:pt x="812973" y="4069830"/>
                </a:cubicBezTo>
                <a:close/>
                <a:moveTo>
                  <a:pt x="1123652" y="4067969"/>
                </a:moveTo>
                <a:lnTo>
                  <a:pt x="1108769" y="4075411"/>
                </a:lnTo>
                <a:cubicBezTo>
                  <a:pt x="1108769" y="4080371"/>
                  <a:pt x="1111250" y="4080371"/>
                  <a:pt x="1116211" y="4075411"/>
                </a:cubicBezTo>
                <a:cubicBezTo>
                  <a:pt x="1121172" y="4075411"/>
                  <a:pt x="1123652" y="4072930"/>
                  <a:pt x="1123652" y="4067969"/>
                </a:cubicBezTo>
                <a:close/>
                <a:moveTo>
                  <a:pt x="5648027" y="4045645"/>
                </a:moveTo>
                <a:cubicBezTo>
                  <a:pt x="5652988" y="4045645"/>
                  <a:pt x="5655468" y="4051846"/>
                  <a:pt x="5655468" y="4064248"/>
                </a:cubicBezTo>
                <a:cubicBezTo>
                  <a:pt x="5655468" y="4076651"/>
                  <a:pt x="5652988" y="4085333"/>
                  <a:pt x="5648027" y="4090293"/>
                </a:cubicBezTo>
                <a:lnTo>
                  <a:pt x="5633143" y="4090293"/>
                </a:lnTo>
                <a:cubicBezTo>
                  <a:pt x="5638105" y="4085333"/>
                  <a:pt x="5640585" y="4076651"/>
                  <a:pt x="5640585" y="4064248"/>
                </a:cubicBezTo>
                <a:cubicBezTo>
                  <a:pt x="5640585" y="4051846"/>
                  <a:pt x="5643065" y="4045645"/>
                  <a:pt x="5648027" y="4045645"/>
                </a:cubicBezTo>
                <a:close/>
                <a:moveTo>
                  <a:pt x="1086445" y="4045645"/>
                </a:moveTo>
                <a:cubicBezTo>
                  <a:pt x="1081484" y="4050606"/>
                  <a:pt x="1079004" y="4053086"/>
                  <a:pt x="1079004" y="4053086"/>
                </a:cubicBezTo>
                <a:lnTo>
                  <a:pt x="1093887" y="4053086"/>
                </a:lnTo>
                <a:close/>
                <a:moveTo>
                  <a:pt x="833437" y="4038204"/>
                </a:moveTo>
                <a:cubicBezTo>
                  <a:pt x="828476" y="4038204"/>
                  <a:pt x="827236" y="4039444"/>
                  <a:pt x="829717" y="4041924"/>
                </a:cubicBezTo>
                <a:cubicBezTo>
                  <a:pt x="832197" y="4044405"/>
                  <a:pt x="833437" y="4045645"/>
                  <a:pt x="833437" y="4045645"/>
                </a:cubicBezTo>
                <a:cubicBezTo>
                  <a:pt x="833437" y="4045645"/>
                  <a:pt x="833437" y="4043164"/>
                  <a:pt x="833437" y="4038204"/>
                </a:cubicBezTo>
                <a:close/>
                <a:moveTo>
                  <a:pt x="677168" y="4038204"/>
                </a:moveTo>
                <a:cubicBezTo>
                  <a:pt x="682129" y="4038204"/>
                  <a:pt x="684609" y="4039444"/>
                  <a:pt x="684609" y="4041924"/>
                </a:cubicBezTo>
                <a:cubicBezTo>
                  <a:pt x="684609" y="4044405"/>
                  <a:pt x="684609" y="4045645"/>
                  <a:pt x="684609" y="4045645"/>
                </a:cubicBezTo>
                <a:cubicBezTo>
                  <a:pt x="679648" y="4040684"/>
                  <a:pt x="677168" y="4038204"/>
                  <a:pt x="677168" y="4038204"/>
                </a:cubicBezTo>
                <a:close/>
                <a:moveTo>
                  <a:pt x="744140" y="4030762"/>
                </a:moveTo>
                <a:cubicBezTo>
                  <a:pt x="739179" y="4035723"/>
                  <a:pt x="739179" y="4041924"/>
                  <a:pt x="744140" y="4049366"/>
                </a:cubicBezTo>
                <a:cubicBezTo>
                  <a:pt x="749101" y="4056807"/>
                  <a:pt x="752822" y="4060528"/>
                  <a:pt x="755302" y="4060528"/>
                </a:cubicBezTo>
                <a:cubicBezTo>
                  <a:pt x="757783" y="4060528"/>
                  <a:pt x="763984" y="4063008"/>
                  <a:pt x="773906" y="4067969"/>
                </a:cubicBezTo>
                <a:lnTo>
                  <a:pt x="781347" y="4067969"/>
                </a:lnTo>
                <a:cubicBezTo>
                  <a:pt x="776386" y="4058047"/>
                  <a:pt x="776386" y="4053086"/>
                  <a:pt x="781347" y="4053086"/>
                </a:cubicBezTo>
                <a:lnTo>
                  <a:pt x="773906" y="4053086"/>
                </a:lnTo>
                <a:cubicBezTo>
                  <a:pt x="768945" y="4053086"/>
                  <a:pt x="763984" y="4050606"/>
                  <a:pt x="759023" y="4045645"/>
                </a:cubicBezTo>
                <a:lnTo>
                  <a:pt x="751582" y="4038204"/>
                </a:lnTo>
                <a:cubicBezTo>
                  <a:pt x="751582" y="4033243"/>
                  <a:pt x="749101" y="4030762"/>
                  <a:pt x="744140" y="4030762"/>
                </a:cubicBezTo>
                <a:close/>
                <a:moveTo>
                  <a:pt x="5528964" y="4023321"/>
                </a:moveTo>
                <a:lnTo>
                  <a:pt x="5484316" y="4067969"/>
                </a:lnTo>
                <a:cubicBezTo>
                  <a:pt x="5484316" y="4072930"/>
                  <a:pt x="5488036" y="4072930"/>
                  <a:pt x="5495478" y="4067969"/>
                </a:cubicBezTo>
                <a:cubicBezTo>
                  <a:pt x="5502919" y="4063008"/>
                  <a:pt x="5507881" y="4056807"/>
                  <a:pt x="5510361" y="4049366"/>
                </a:cubicBezTo>
                <a:cubicBezTo>
                  <a:pt x="5512841" y="4041924"/>
                  <a:pt x="5516561" y="4035723"/>
                  <a:pt x="5521523" y="4030762"/>
                </a:cubicBezTo>
                <a:cubicBezTo>
                  <a:pt x="5526484" y="4030762"/>
                  <a:pt x="5530205" y="4029522"/>
                  <a:pt x="5532685" y="4027041"/>
                </a:cubicBezTo>
                <a:cubicBezTo>
                  <a:pt x="5535165" y="4024561"/>
                  <a:pt x="5533926" y="4023321"/>
                  <a:pt x="5528964" y="4023321"/>
                </a:cubicBezTo>
                <a:close/>
                <a:moveTo>
                  <a:pt x="379511" y="4008438"/>
                </a:moveTo>
                <a:cubicBezTo>
                  <a:pt x="384472" y="4013399"/>
                  <a:pt x="386953" y="4015879"/>
                  <a:pt x="386953" y="4015879"/>
                </a:cubicBezTo>
                <a:cubicBezTo>
                  <a:pt x="381992" y="4020840"/>
                  <a:pt x="377031" y="4020840"/>
                  <a:pt x="372070" y="4015879"/>
                </a:cubicBezTo>
                <a:close/>
                <a:moveTo>
                  <a:pt x="1145976" y="3993555"/>
                </a:moveTo>
                <a:lnTo>
                  <a:pt x="1153418" y="4000997"/>
                </a:lnTo>
                <a:lnTo>
                  <a:pt x="1160859" y="3993555"/>
                </a:lnTo>
                <a:cubicBezTo>
                  <a:pt x="1155898" y="3993555"/>
                  <a:pt x="1150937" y="3993555"/>
                  <a:pt x="1145976" y="3993555"/>
                </a:cubicBezTo>
                <a:close/>
                <a:moveTo>
                  <a:pt x="729257" y="3993555"/>
                </a:moveTo>
                <a:lnTo>
                  <a:pt x="736699" y="4000997"/>
                </a:lnTo>
                <a:cubicBezTo>
                  <a:pt x="741660" y="4000997"/>
                  <a:pt x="744140" y="4000997"/>
                  <a:pt x="744140" y="4000997"/>
                </a:cubicBezTo>
                <a:close/>
                <a:moveTo>
                  <a:pt x="208359" y="3993555"/>
                </a:moveTo>
                <a:cubicBezTo>
                  <a:pt x="208359" y="3993555"/>
                  <a:pt x="213320" y="3996036"/>
                  <a:pt x="223242" y="4000997"/>
                </a:cubicBezTo>
                <a:lnTo>
                  <a:pt x="230683" y="4008438"/>
                </a:lnTo>
                <a:cubicBezTo>
                  <a:pt x="225722" y="4008438"/>
                  <a:pt x="222002" y="4008438"/>
                  <a:pt x="219521" y="4008438"/>
                </a:cubicBezTo>
                <a:cubicBezTo>
                  <a:pt x="217041" y="4008438"/>
                  <a:pt x="215800" y="4010919"/>
                  <a:pt x="215800" y="4015879"/>
                </a:cubicBezTo>
                <a:cubicBezTo>
                  <a:pt x="210840" y="4020840"/>
                  <a:pt x="208359" y="4020840"/>
                  <a:pt x="208359" y="4015879"/>
                </a:cubicBezTo>
                <a:close/>
                <a:moveTo>
                  <a:pt x="288354" y="3989834"/>
                </a:moveTo>
                <a:cubicBezTo>
                  <a:pt x="289594" y="3989834"/>
                  <a:pt x="290214" y="3991075"/>
                  <a:pt x="290214" y="3993555"/>
                </a:cubicBezTo>
                <a:lnTo>
                  <a:pt x="290214" y="4000997"/>
                </a:lnTo>
                <a:cubicBezTo>
                  <a:pt x="285254" y="4000997"/>
                  <a:pt x="282773" y="3998516"/>
                  <a:pt x="282773" y="3993555"/>
                </a:cubicBezTo>
                <a:cubicBezTo>
                  <a:pt x="285254" y="3991075"/>
                  <a:pt x="287114" y="3989834"/>
                  <a:pt x="288354" y="3989834"/>
                </a:cubicBezTo>
                <a:close/>
                <a:moveTo>
                  <a:pt x="446484" y="3986114"/>
                </a:moveTo>
                <a:cubicBezTo>
                  <a:pt x="451445" y="3986114"/>
                  <a:pt x="453925" y="3986114"/>
                  <a:pt x="453925" y="3986114"/>
                </a:cubicBezTo>
                <a:lnTo>
                  <a:pt x="446484" y="3993555"/>
                </a:lnTo>
                <a:cubicBezTo>
                  <a:pt x="441523" y="3993555"/>
                  <a:pt x="439043" y="3992315"/>
                  <a:pt x="439043" y="3989834"/>
                </a:cubicBezTo>
                <a:cubicBezTo>
                  <a:pt x="439043" y="3987354"/>
                  <a:pt x="441523" y="3986114"/>
                  <a:pt x="446484" y="3986114"/>
                </a:cubicBezTo>
                <a:close/>
                <a:moveTo>
                  <a:pt x="1056679" y="3978672"/>
                </a:moveTo>
                <a:lnTo>
                  <a:pt x="1049238" y="3986114"/>
                </a:lnTo>
                <a:cubicBezTo>
                  <a:pt x="1054199" y="3991074"/>
                  <a:pt x="1061640" y="3993555"/>
                  <a:pt x="1071562" y="3993555"/>
                </a:cubicBezTo>
                <a:cubicBezTo>
                  <a:pt x="1071562" y="3988594"/>
                  <a:pt x="1066601" y="3983633"/>
                  <a:pt x="1056679" y="3978672"/>
                </a:cubicBezTo>
                <a:close/>
                <a:moveTo>
                  <a:pt x="729257" y="3966580"/>
                </a:moveTo>
                <a:cubicBezTo>
                  <a:pt x="726777" y="3965960"/>
                  <a:pt x="724297" y="3966270"/>
                  <a:pt x="721816" y="3967510"/>
                </a:cubicBezTo>
                <a:cubicBezTo>
                  <a:pt x="716855" y="3969991"/>
                  <a:pt x="714375" y="3973712"/>
                  <a:pt x="714375" y="3978672"/>
                </a:cubicBezTo>
                <a:lnTo>
                  <a:pt x="736699" y="3978672"/>
                </a:lnTo>
                <a:lnTo>
                  <a:pt x="736699" y="3971231"/>
                </a:lnTo>
                <a:cubicBezTo>
                  <a:pt x="734219" y="3968750"/>
                  <a:pt x="731738" y="3967200"/>
                  <a:pt x="729257" y="3966580"/>
                </a:cubicBezTo>
                <a:close/>
                <a:moveTo>
                  <a:pt x="1071562" y="3963790"/>
                </a:moveTo>
                <a:lnTo>
                  <a:pt x="1071562" y="3971231"/>
                </a:lnTo>
                <a:cubicBezTo>
                  <a:pt x="1076523" y="3971231"/>
                  <a:pt x="1079004" y="3971231"/>
                  <a:pt x="1079004" y="3971231"/>
                </a:cubicBezTo>
                <a:cubicBezTo>
                  <a:pt x="1079004" y="3966270"/>
                  <a:pt x="1077763" y="3963790"/>
                  <a:pt x="1075283" y="3963790"/>
                </a:cubicBezTo>
                <a:cubicBezTo>
                  <a:pt x="1072802" y="3963790"/>
                  <a:pt x="1071562" y="3963790"/>
                  <a:pt x="1071562" y="3963790"/>
                </a:cubicBezTo>
                <a:close/>
                <a:moveTo>
                  <a:pt x="773906" y="3963790"/>
                </a:moveTo>
                <a:lnTo>
                  <a:pt x="773906" y="3986114"/>
                </a:lnTo>
                <a:cubicBezTo>
                  <a:pt x="778867" y="3986114"/>
                  <a:pt x="780107" y="3983633"/>
                  <a:pt x="777627" y="3978672"/>
                </a:cubicBezTo>
                <a:cubicBezTo>
                  <a:pt x="775146" y="3973712"/>
                  <a:pt x="776386" y="3969991"/>
                  <a:pt x="781347" y="3967510"/>
                </a:cubicBezTo>
                <a:cubicBezTo>
                  <a:pt x="786308" y="3965030"/>
                  <a:pt x="787549" y="3963790"/>
                  <a:pt x="785068" y="3963790"/>
                </a:cubicBezTo>
                <a:cubicBezTo>
                  <a:pt x="782588" y="3963790"/>
                  <a:pt x="778867" y="3963790"/>
                  <a:pt x="773906" y="3963790"/>
                </a:cubicBezTo>
                <a:close/>
                <a:moveTo>
                  <a:pt x="312539" y="3948907"/>
                </a:moveTo>
                <a:cubicBezTo>
                  <a:pt x="317500" y="3948907"/>
                  <a:pt x="319980" y="3951387"/>
                  <a:pt x="319980" y="3956348"/>
                </a:cubicBezTo>
                <a:cubicBezTo>
                  <a:pt x="319980" y="3961309"/>
                  <a:pt x="319980" y="3963790"/>
                  <a:pt x="319980" y="3963790"/>
                </a:cubicBezTo>
                <a:lnTo>
                  <a:pt x="312539" y="3963790"/>
                </a:lnTo>
                <a:close/>
                <a:moveTo>
                  <a:pt x="742574" y="3917183"/>
                </a:moveTo>
                <a:lnTo>
                  <a:pt x="743210" y="3917281"/>
                </a:lnTo>
                <a:cubicBezTo>
                  <a:pt x="745071" y="3918521"/>
                  <a:pt x="746621" y="3921622"/>
                  <a:pt x="747861" y="3926582"/>
                </a:cubicBezTo>
                <a:cubicBezTo>
                  <a:pt x="750342" y="3936505"/>
                  <a:pt x="754062" y="3941465"/>
                  <a:pt x="759023" y="3941465"/>
                </a:cubicBezTo>
                <a:lnTo>
                  <a:pt x="759023" y="3926582"/>
                </a:lnTo>
                <a:cubicBezTo>
                  <a:pt x="754062" y="3921622"/>
                  <a:pt x="749101" y="3918521"/>
                  <a:pt x="744140" y="3917281"/>
                </a:cubicBezTo>
                <a:close/>
                <a:moveTo>
                  <a:pt x="736699" y="3916816"/>
                </a:moveTo>
                <a:cubicBezTo>
                  <a:pt x="734219" y="3917125"/>
                  <a:pt x="731738" y="3917901"/>
                  <a:pt x="729257" y="3919141"/>
                </a:cubicBezTo>
                <a:cubicBezTo>
                  <a:pt x="734219" y="3919141"/>
                  <a:pt x="736699" y="3919141"/>
                  <a:pt x="736699" y="3919141"/>
                </a:cubicBezTo>
                <a:lnTo>
                  <a:pt x="739888" y="3917015"/>
                </a:lnTo>
                <a:close/>
                <a:moveTo>
                  <a:pt x="792510" y="3904258"/>
                </a:moveTo>
                <a:cubicBezTo>
                  <a:pt x="785068" y="3904258"/>
                  <a:pt x="783828" y="3905498"/>
                  <a:pt x="788789" y="3907979"/>
                </a:cubicBezTo>
                <a:cubicBezTo>
                  <a:pt x="793750" y="3910460"/>
                  <a:pt x="797471" y="3911700"/>
                  <a:pt x="799951" y="3911700"/>
                </a:cubicBezTo>
                <a:cubicBezTo>
                  <a:pt x="802431" y="3911700"/>
                  <a:pt x="803672" y="3910460"/>
                  <a:pt x="803672" y="3907979"/>
                </a:cubicBezTo>
                <a:cubicBezTo>
                  <a:pt x="803672" y="3905498"/>
                  <a:pt x="799951" y="3904258"/>
                  <a:pt x="792510" y="3904258"/>
                </a:cubicBezTo>
                <a:close/>
                <a:moveTo>
                  <a:pt x="718095" y="3904258"/>
                </a:moveTo>
                <a:cubicBezTo>
                  <a:pt x="715615" y="3904258"/>
                  <a:pt x="714375" y="3906739"/>
                  <a:pt x="714375" y="3911700"/>
                </a:cubicBezTo>
                <a:cubicBezTo>
                  <a:pt x="714375" y="3916660"/>
                  <a:pt x="714375" y="3919141"/>
                  <a:pt x="714375" y="3919141"/>
                </a:cubicBezTo>
                <a:lnTo>
                  <a:pt x="721816" y="3911700"/>
                </a:lnTo>
                <a:cubicBezTo>
                  <a:pt x="721816" y="3906739"/>
                  <a:pt x="720576" y="3904258"/>
                  <a:pt x="718095" y="3904258"/>
                </a:cubicBezTo>
                <a:close/>
                <a:moveTo>
                  <a:pt x="267890" y="3904258"/>
                </a:moveTo>
                <a:lnTo>
                  <a:pt x="275332" y="3911700"/>
                </a:lnTo>
                <a:lnTo>
                  <a:pt x="267890" y="3911700"/>
                </a:lnTo>
                <a:cubicBezTo>
                  <a:pt x="267890" y="3906739"/>
                  <a:pt x="267890" y="3904258"/>
                  <a:pt x="267890" y="3904258"/>
                </a:cubicBezTo>
                <a:close/>
                <a:moveTo>
                  <a:pt x="491132" y="3896817"/>
                </a:moveTo>
                <a:lnTo>
                  <a:pt x="498574" y="3896817"/>
                </a:lnTo>
                <a:cubicBezTo>
                  <a:pt x="503535" y="3901778"/>
                  <a:pt x="503535" y="3904258"/>
                  <a:pt x="498574" y="3904258"/>
                </a:cubicBezTo>
                <a:close/>
                <a:moveTo>
                  <a:pt x="737629" y="3892166"/>
                </a:moveTo>
                <a:cubicBezTo>
                  <a:pt x="737009" y="3892786"/>
                  <a:pt x="736699" y="3894336"/>
                  <a:pt x="736699" y="3896817"/>
                </a:cubicBezTo>
                <a:cubicBezTo>
                  <a:pt x="736699" y="3901778"/>
                  <a:pt x="739179" y="3904258"/>
                  <a:pt x="744140" y="3904258"/>
                </a:cubicBezTo>
                <a:cubicBezTo>
                  <a:pt x="744140" y="3904258"/>
                  <a:pt x="744140" y="3901778"/>
                  <a:pt x="744140" y="3896817"/>
                </a:cubicBezTo>
                <a:cubicBezTo>
                  <a:pt x="744140" y="3896817"/>
                  <a:pt x="742900" y="3895577"/>
                  <a:pt x="740420" y="3893096"/>
                </a:cubicBezTo>
                <a:cubicBezTo>
                  <a:pt x="739179" y="3891856"/>
                  <a:pt x="738249" y="3891546"/>
                  <a:pt x="737629" y="3892166"/>
                </a:cubicBezTo>
                <a:close/>
                <a:moveTo>
                  <a:pt x="648332" y="3877283"/>
                </a:moveTo>
                <a:cubicBezTo>
                  <a:pt x="648953" y="3876663"/>
                  <a:pt x="649883" y="3876973"/>
                  <a:pt x="651123" y="3878213"/>
                </a:cubicBezTo>
                <a:cubicBezTo>
                  <a:pt x="653603" y="3880694"/>
                  <a:pt x="654844" y="3881934"/>
                  <a:pt x="654844" y="3881934"/>
                </a:cubicBezTo>
                <a:cubicBezTo>
                  <a:pt x="649882" y="3881934"/>
                  <a:pt x="647402" y="3881934"/>
                  <a:pt x="647402" y="3881934"/>
                </a:cubicBezTo>
                <a:cubicBezTo>
                  <a:pt x="647402" y="3879453"/>
                  <a:pt x="647712" y="3877903"/>
                  <a:pt x="648332" y="3877283"/>
                </a:cubicBezTo>
                <a:close/>
                <a:moveTo>
                  <a:pt x="602754" y="3859610"/>
                </a:moveTo>
                <a:cubicBezTo>
                  <a:pt x="607715" y="3859610"/>
                  <a:pt x="616396" y="3867051"/>
                  <a:pt x="628799" y="3881934"/>
                </a:cubicBezTo>
                <a:cubicBezTo>
                  <a:pt x="641201" y="3896817"/>
                  <a:pt x="647402" y="3906739"/>
                  <a:pt x="647402" y="3911700"/>
                </a:cubicBezTo>
                <a:lnTo>
                  <a:pt x="632519" y="3904258"/>
                </a:lnTo>
                <a:lnTo>
                  <a:pt x="610195" y="3874493"/>
                </a:lnTo>
                <a:cubicBezTo>
                  <a:pt x="600273" y="3864571"/>
                  <a:pt x="597793" y="3859610"/>
                  <a:pt x="602754" y="3859610"/>
                </a:cubicBezTo>
                <a:close/>
                <a:moveTo>
                  <a:pt x="334863" y="3859610"/>
                </a:moveTo>
                <a:cubicBezTo>
                  <a:pt x="339824" y="3859610"/>
                  <a:pt x="342304" y="3860850"/>
                  <a:pt x="342304" y="3863331"/>
                </a:cubicBezTo>
                <a:cubicBezTo>
                  <a:pt x="342304" y="3865811"/>
                  <a:pt x="339824" y="3867051"/>
                  <a:pt x="334863" y="3867051"/>
                </a:cubicBezTo>
                <a:cubicBezTo>
                  <a:pt x="334863" y="3862090"/>
                  <a:pt x="334863" y="3859610"/>
                  <a:pt x="334863" y="3859610"/>
                </a:cubicBezTo>
                <a:close/>
                <a:moveTo>
                  <a:pt x="253007" y="3859610"/>
                </a:moveTo>
                <a:cubicBezTo>
                  <a:pt x="253007" y="3859610"/>
                  <a:pt x="255488" y="3859610"/>
                  <a:pt x="260449" y="3859610"/>
                </a:cubicBezTo>
                <a:cubicBezTo>
                  <a:pt x="265410" y="3864571"/>
                  <a:pt x="267890" y="3867051"/>
                  <a:pt x="267890" y="3867051"/>
                </a:cubicBezTo>
                <a:cubicBezTo>
                  <a:pt x="262929" y="3867051"/>
                  <a:pt x="260449" y="3867051"/>
                  <a:pt x="260449" y="3867051"/>
                </a:cubicBezTo>
                <a:close/>
                <a:moveTo>
                  <a:pt x="290214" y="3852168"/>
                </a:moveTo>
                <a:cubicBezTo>
                  <a:pt x="290214" y="3852168"/>
                  <a:pt x="292695" y="3852168"/>
                  <a:pt x="297656" y="3852168"/>
                </a:cubicBezTo>
                <a:lnTo>
                  <a:pt x="305097" y="3859610"/>
                </a:lnTo>
                <a:cubicBezTo>
                  <a:pt x="305097" y="3859610"/>
                  <a:pt x="302617" y="3859610"/>
                  <a:pt x="297656" y="3859610"/>
                </a:cubicBezTo>
                <a:cubicBezTo>
                  <a:pt x="292695" y="3859610"/>
                  <a:pt x="290214" y="3857129"/>
                  <a:pt x="290214" y="3852168"/>
                </a:cubicBezTo>
                <a:close/>
                <a:moveTo>
                  <a:pt x="700422" y="3848448"/>
                </a:moveTo>
                <a:cubicBezTo>
                  <a:pt x="698562" y="3848448"/>
                  <a:pt x="697012" y="3849688"/>
                  <a:pt x="695771" y="3852168"/>
                </a:cubicBezTo>
                <a:cubicBezTo>
                  <a:pt x="693291" y="3857129"/>
                  <a:pt x="694531" y="3862090"/>
                  <a:pt x="699492" y="3867051"/>
                </a:cubicBezTo>
                <a:lnTo>
                  <a:pt x="706933" y="3867051"/>
                </a:lnTo>
                <a:cubicBezTo>
                  <a:pt x="706933" y="3867051"/>
                  <a:pt x="706933" y="3865811"/>
                  <a:pt x="706933" y="3863331"/>
                </a:cubicBezTo>
                <a:cubicBezTo>
                  <a:pt x="706933" y="3860850"/>
                  <a:pt x="706933" y="3857129"/>
                  <a:pt x="706933" y="3852168"/>
                </a:cubicBezTo>
                <a:cubicBezTo>
                  <a:pt x="704453" y="3849688"/>
                  <a:pt x="702282" y="3848448"/>
                  <a:pt x="700422" y="3848448"/>
                </a:cubicBezTo>
                <a:close/>
                <a:moveTo>
                  <a:pt x="714375" y="3844727"/>
                </a:moveTo>
                <a:lnTo>
                  <a:pt x="714375" y="3852168"/>
                </a:lnTo>
                <a:lnTo>
                  <a:pt x="729257" y="3859610"/>
                </a:lnTo>
                <a:cubicBezTo>
                  <a:pt x="729257" y="3849688"/>
                  <a:pt x="724297" y="3844727"/>
                  <a:pt x="714375" y="3844727"/>
                </a:cubicBezTo>
                <a:close/>
                <a:moveTo>
                  <a:pt x="130224" y="3814961"/>
                </a:moveTo>
                <a:cubicBezTo>
                  <a:pt x="132705" y="3814961"/>
                  <a:pt x="133945" y="3816201"/>
                  <a:pt x="133945" y="3818682"/>
                </a:cubicBezTo>
                <a:cubicBezTo>
                  <a:pt x="133945" y="3821163"/>
                  <a:pt x="131465" y="3822403"/>
                  <a:pt x="126504" y="3822403"/>
                </a:cubicBezTo>
                <a:cubicBezTo>
                  <a:pt x="126504" y="3817442"/>
                  <a:pt x="127744" y="3814961"/>
                  <a:pt x="130224" y="3814961"/>
                </a:cubicBezTo>
                <a:close/>
                <a:moveTo>
                  <a:pt x="334863" y="3807520"/>
                </a:moveTo>
                <a:lnTo>
                  <a:pt x="349746" y="3807520"/>
                </a:lnTo>
                <a:lnTo>
                  <a:pt x="364628" y="3822403"/>
                </a:lnTo>
                <a:cubicBezTo>
                  <a:pt x="364628" y="3822403"/>
                  <a:pt x="362148" y="3821163"/>
                  <a:pt x="357187" y="3818682"/>
                </a:cubicBezTo>
                <a:cubicBezTo>
                  <a:pt x="352226" y="3816201"/>
                  <a:pt x="349746" y="3814961"/>
                  <a:pt x="349746" y="3814961"/>
                </a:cubicBezTo>
                <a:close/>
                <a:moveTo>
                  <a:pt x="5700117" y="3800079"/>
                </a:moveTo>
                <a:cubicBezTo>
                  <a:pt x="5705077" y="3800079"/>
                  <a:pt x="5706317" y="3802559"/>
                  <a:pt x="5703837" y="3807520"/>
                </a:cubicBezTo>
                <a:cubicBezTo>
                  <a:pt x="5701357" y="3812481"/>
                  <a:pt x="5705077" y="3814961"/>
                  <a:pt x="5714999" y="3814961"/>
                </a:cubicBezTo>
                <a:cubicBezTo>
                  <a:pt x="5724921" y="3814961"/>
                  <a:pt x="5729882" y="3812481"/>
                  <a:pt x="5729882" y="3807520"/>
                </a:cubicBezTo>
                <a:cubicBezTo>
                  <a:pt x="5734843" y="3807520"/>
                  <a:pt x="5737323" y="3807520"/>
                  <a:pt x="5737323" y="3807520"/>
                </a:cubicBezTo>
                <a:lnTo>
                  <a:pt x="5729882" y="3822403"/>
                </a:lnTo>
                <a:cubicBezTo>
                  <a:pt x="5729882" y="3822403"/>
                  <a:pt x="5728641" y="3823643"/>
                  <a:pt x="5726161" y="3826123"/>
                </a:cubicBezTo>
                <a:cubicBezTo>
                  <a:pt x="5723681" y="3828604"/>
                  <a:pt x="5721200" y="3831084"/>
                  <a:pt x="5718720" y="3833565"/>
                </a:cubicBezTo>
                <a:cubicBezTo>
                  <a:pt x="5716239" y="3836046"/>
                  <a:pt x="5712519" y="3839766"/>
                  <a:pt x="5707557" y="3844727"/>
                </a:cubicBezTo>
                <a:cubicBezTo>
                  <a:pt x="5692675" y="3849688"/>
                  <a:pt x="5677792" y="3852168"/>
                  <a:pt x="5662909" y="3852168"/>
                </a:cubicBezTo>
                <a:lnTo>
                  <a:pt x="5662909" y="3837286"/>
                </a:lnTo>
                <a:cubicBezTo>
                  <a:pt x="5667871" y="3837286"/>
                  <a:pt x="5670351" y="3834805"/>
                  <a:pt x="5670351" y="3829844"/>
                </a:cubicBezTo>
                <a:cubicBezTo>
                  <a:pt x="5670351" y="3824883"/>
                  <a:pt x="5672831" y="3822403"/>
                  <a:pt x="5677792" y="3822403"/>
                </a:cubicBezTo>
                <a:cubicBezTo>
                  <a:pt x="5682753" y="3822403"/>
                  <a:pt x="5685233" y="3824883"/>
                  <a:pt x="5685233" y="3829844"/>
                </a:cubicBezTo>
                <a:cubicBezTo>
                  <a:pt x="5685233" y="3829844"/>
                  <a:pt x="5686474" y="3829844"/>
                  <a:pt x="5688954" y="3829844"/>
                </a:cubicBezTo>
                <a:cubicBezTo>
                  <a:pt x="5691435" y="3829844"/>
                  <a:pt x="5695155" y="3829844"/>
                  <a:pt x="5700117" y="3829844"/>
                </a:cubicBezTo>
                <a:lnTo>
                  <a:pt x="5692675" y="3822403"/>
                </a:lnTo>
                <a:lnTo>
                  <a:pt x="5685233" y="3807520"/>
                </a:lnTo>
                <a:cubicBezTo>
                  <a:pt x="5690195" y="3807520"/>
                  <a:pt x="5693915" y="3806280"/>
                  <a:pt x="5696395" y="3803799"/>
                </a:cubicBezTo>
                <a:cubicBezTo>
                  <a:pt x="5698875" y="3801319"/>
                  <a:pt x="5700117" y="3800079"/>
                  <a:pt x="5700117" y="3800079"/>
                </a:cubicBezTo>
                <a:close/>
                <a:moveTo>
                  <a:pt x="595312" y="3800079"/>
                </a:moveTo>
                <a:cubicBezTo>
                  <a:pt x="600273" y="3800079"/>
                  <a:pt x="602754" y="3801319"/>
                  <a:pt x="602754" y="3803799"/>
                </a:cubicBezTo>
                <a:cubicBezTo>
                  <a:pt x="602754" y="3806280"/>
                  <a:pt x="601513" y="3807520"/>
                  <a:pt x="599033" y="3807520"/>
                </a:cubicBezTo>
                <a:cubicBezTo>
                  <a:pt x="596553" y="3807520"/>
                  <a:pt x="595312" y="3805039"/>
                  <a:pt x="595312" y="3800079"/>
                </a:cubicBezTo>
                <a:close/>
                <a:moveTo>
                  <a:pt x="684609" y="3792637"/>
                </a:moveTo>
                <a:lnTo>
                  <a:pt x="684609" y="3807520"/>
                </a:lnTo>
                <a:lnTo>
                  <a:pt x="699492" y="3807520"/>
                </a:lnTo>
                <a:close/>
                <a:moveTo>
                  <a:pt x="617637" y="3792637"/>
                </a:moveTo>
                <a:cubicBezTo>
                  <a:pt x="627558" y="3792637"/>
                  <a:pt x="635000" y="3797598"/>
                  <a:pt x="639961" y="3807520"/>
                </a:cubicBezTo>
                <a:cubicBezTo>
                  <a:pt x="644922" y="3817442"/>
                  <a:pt x="644922" y="3823643"/>
                  <a:pt x="639961" y="3826123"/>
                </a:cubicBezTo>
                <a:cubicBezTo>
                  <a:pt x="635000" y="3828604"/>
                  <a:pt x="627558" y="3829844"/>
                  <a:pt x="617637" y="3829844"/>
                </a:cubicBezTo>
                <a:lnTo>
                  <a:pt x="617637" y="3822403"/>
                </a:lnTo>
                <a:cubicBezTo>
                  <a:pt x="617637" y="3822403"/>
                  <a:pt x="617637" y="3819922"/>
                  <a:pt x="617637" y="3814961"/>
                </a:cubicBezTo>
                <a:cubicBezTo>
                  <a:pt x="617637" y="3810001"/>
                  <a:pt x="617637" y="3805039"/>
                  <a:pt x="617637" y="3800079"/>
                </a:cubicBezTo>
                <a:close/>
                <a:moveTo>
                  <a:pt x="372070" y="3792637"/>
                </a:moveTo>
                <a:lnTo>
                  <a:pt x="379511" y="3800079"/>
                </a:lnTo>
                <a:cubicBezTo>
                  <a:pt x="379511" y="3805039"/>
                  <a:pt x="377031" y="3805039"/>
                  <a:pt x="372070" y="3800079"/>
                </a:cubicBezTo>
                <a:close/>
                <a:moveTo>
                  <a:pt x="5807551" y="3780777"/>
                </a:moveTo>
                <a:cubicBezTo>
                  <a:pt x="5809101" y="3780622"/>
                  <a:pt x="5810497" y="3780855"/>
                  <a:pt x="5811737" y="3781475"/>
                </a:cubicBezTo>
                <a:cubicBezTo>
                  <a:pt x="5816699" y="3783956"/>
                  <a:pt x="5821659" y="3785196"/>
                  <a:pt x="5826620" y="3785196"/>
                </a:cubicBezTo>
                <a:lnTo>
                  <a:pt x="5796855" y="3800079"/>
                </a:lnTo>
                <a:cubicBezTo>
                  <a:pt x="5777011" y="3810001"/>
                  <a:pt x="5764609" y="3814961"/>
                  <a:pt x="5759647" y="3814961"/>
                </a:cubicBezTo>
                <a:lnTo>
                  <a:pt x="5759647" y="3807520"/>
                </a:lnTo>
                <a:cubicBezTo>
                  <a:pt x="5764609" y="3807520"/>
                  <a:pt x="5769569" y="3806280"/>
                  <a:pt x="5774531" y="3803799"/>
                </a:cubicBezTo>
                <a:cubicBezTo>
                  <a:pt x="5779491" y="3801319"/>
                  <a:pt x="5784452" y="3797598"/>
                  <a:pt x="5789413" y="3792637"/>
                </a:cubicBezTo>
                <a:cubicBezTo>
                  <a:pt x="5796855" y="3785196"/>
                  <a:pt x="5802900" y="3781243"/>
                  <a:pt x="5807551" y="3780777"/>
                </a:cubicBezTo>
                <a:close/>
                <a:moveTo>
                  <a:pt x="5848945" y="3777754"/>
                </a:moveTo>
                <a:cubicBezTo>
                  <a:pt x="5853905" y="3777754"/>
                  <a:pt x="5853905" y="3780235"/>
                  <a:pt x="5848945" y="3785196"/>
                </a:cubicBezTo>
                <a:lnTo>
                  <a:pt x="5841503" y="3785196"/>
                </a:lnTo>
                <a:cubicBezTo>
                  <a:pt x="5841503" y="3780235"/>
                  <a:pt x="5843983" y="3777754"/>
                  <a:pt x="5848945" y="3777754"/>
                </a:cubicBezTo>
                <a:close/>
                <a:moveTo>
                  <a:pt x="290214" y="3777754"/>
                </a:moveTo>
                <a:lnTo>
                  <a:pt x="305097" y="3777754"/>
                </a:lnTo>
                <a:cubicBezTo>
                  <a:pt x="305097" y="3782715"/>
                  <a:pt x="307578" y="3782715"/>
                  <a:pt x="312539" y="3777754"/>
                </a:cubicBezTo>
                <a:lnTo>
                  <a:pt x="327421" y="3785196"/>
                </a:lnTo>
                <a:cubicBezTo>
                  <a:pt x="332383" y="3785196"/>
                  <a:pt x="339824" y="3787676"/>
                  <a:pt x="349746" y="3792637"/>
                </a:cubicBezTo>
                <a:lnTo>
                  <a:pt x="342304" y="3792637"/>
                </a:lnTo>
                <a:cubicBezTo>
                  <a:pt x="332383" y="3792637"/>
                  <a:pt x="327421" y="3792637"/>
                  <a:pt x="327421" y="3792637"/>
                </a:cubicBezTo>
                <a:cubicBezTo>
                  <a:pt x="327421" y="3802559"/>
                  <a:pt x="322461" y="3802559"/>
                  <a:pt x="312539" y="3792637"/>
                </a:cubicBezTo>
                <a:close/>
                <a:moveTo>
                  <a:pt x="141386" y="3777754"/>
                </a:moveTo>
                <a:cubicBezTo>
                  <a:pt x="146347" y="3782715"/>
                  <a:pt x="148828" y="3782715"/>
                  <a:pt x="148828" y="3777754"/>
                </a:cubicBezTo>
                <a:lnTo>
                  <a:pt x="156269" y="3785196"/>
                </a:lnTo>
                <a:cubicBezTo>
                  <a:pt x="166191" y="3805039"/>
                  <a:pt x="176113" y="3814961"/>
                  <a:pt x="186035" y="3814961"/>
                </a:cubicBezTo>
                <a:lnTo>
                  <a:pt x="223242" y="3837286"/>
                </a:lnTo>
                <a:lnTo>
                  <a:pt x="193476" y="3829844"/>
                </a:lnTo>
                <a:lnTo>
                  <a:pt x="193476" y="3837286"/>
                </a:lnTo>
                <a:lnTo>
                  <a:pt x="186035" y="3837286"/>
                </a:lnTo>
                <a:cubicBezTo>
                  <a:pt x="171152" y="3827364"/>
                  <a:pt x="164951" y="3819922"/>
                  <a:pt x="167431" y="3814961"/>
                </a:cubicBezTo>
                <a:cubicBezTo>
                  <a:pt x="169912" y="3810001"/>
                  <a:pt x="167431" y="3807520"/>
                  <a:pt x="159990" y="3807520"/>
                </a:cubicBezTo>
                <a:cubicBezTo>
                  <a:pt x="152549" y="3807520"/>
                  <a:pt x="148828" y="3805039"/>
                  <a:pt x="148828" y="3800079"/>
                </a:cubicBezTo>
                <a:cubicBezTo>
                  <a:pt x="148828" y="3795118"/>
                  <a:pt x="148828" y="3792637"/>
                  <a:pt x="148828" y="3792637"/>
                </a:cubicBezTo>
                <a:cubicBezTo>
                  <a:pt x="148828" y="3792637"/>
                  <a:pt x="146347" y="3792637"/>
                  <a:pt x="141386" y="3792637"/>
                </a:cubicBezTo>
                <a:cubicBezTo>
                  <a:pt x="136426" y="3787676"/>
                  <a:pt x="133945" y="3785196"/>
                  <a:pt x="133945" y="3785196"/>
                </a:cubicBezTo>
                <a:close/>
                <a:moveTo>
                  <a:pt x="344165" y="3774034"/>
                </a:moveTo>
                <a:cubicBezTo>
                  <a:pt x="345405" y="3774034"/>
                  <a:pt x="347265" y="3775274"/>
                  <a:pt x="349746" y="3777754"/>
                </a:cubicBezTo>
                <a:lnTo>
                  <a:pt x="342304" y="3777754"/>
                </a:lnTo>
                <a:cubicBezTo>
                  <a:pt x="342304" y="3775274"/>
                  <a:pt x="342924" y="3774034"/>
                  <a:pt x="344165" y="3774034"/>
                </a:cubicBezTo>
                <a:close/>
                <a:moveTo>
                  <a:pt x="208359" y="3773103"/>
                </a:moveTo>
                <a:cubicBezTo>
                  <a:pt x="205878" y="3772483"/>
                  <a:pt x="203398" y="3772794"/>
                  <a:pt x="200918" y="3774034"/>
                </a:cubicBezTo>
                <a:cubicBezTo>
                  <a:pt x="195957" y="3776514"/>
                  <a:pt x="195957" y="3777754"/>
                  <a:pt x="200918" y="3777754"/>
                </a:cubicBezTo>
                <a:lnTo>
                  <a:pt x="215800" y="3777754"/>
                </a:lnTo>
                <a:cubicBezTo>
                  <a:pt x="213320" y="3775274"/>
                  <a:pt x="210840" y="3773724"/>
                  <a:pt x="208359" y="3773103"/>
                </a:cubicBezTo>
                <a:close/>
                <a:moveTo>
                  <a:pt x="5774531" y="3770313"/>
                </a:moveTo>
                <a:cubicBezTo>
                  <a:pt x="5774531" y="3770313"/>
                  <a:pt x="5774531" y="3772794"/>
                  <a:pt x="5774531" y="3777754"/>
                </a:cubicBezTo>
                <a:cubicBezTo>
                  <a:pt x="5774531" y="3782715"/>
                  <a:pt x="5773289" y="3785196"/>
                  <a:pt x="5770809" y="3785196"/>
                </a:cubicBezTo>
                <a:cubicBezTo>
                  <a:pt x="5768329" y="3785196"/>
                  <a:pt x="5768329" y="3782715"/>
                  <a:pt x="5770809" y="3777754"/>
                </a:cubicBezTo>
                <a:cubicBezTo>
                  <a:pt x="5773289" y="3772794"/>
                  <a:pt x="5774531" y="3770313"/>
                  <a:pt x="5774531" y="3770313"/>
                </a:cubicBezTo>
                <a:close/>
                <a:moveTo>
                  <a:pt x="5744765" y="3770313"/>
                </a:moveTo>
                <a:cubicBezTo>
                  <a:pt x="5744765" y="3770313"/>
                  <a:pt x="5747245" y="3770313"/>
                  <a:pt x="5752206" y="3770313"/>
                </a:cubicBezTo>
                <a:cubicBezTo>
                  <a:pt x="5757167" y="3770313"/>
                  <a:pt x="5757167" y="3772794"/>
                  <a:pt x="5752206" y="3777754"/>
                </a:cubicBezTo>
                <a:lnTo>
                  <a:pt x="5744765" y="3777754"/>
                </a:lnTo>
                <a:cubicBezTo>
                  <a:pt x="5744765" y="3772794"/>
                  <a:pt x="5744765" y="3770313"/>
                  <a:pt x="5744765" y="3770313"/>
                </a:cubicBezTo>
                <a:close/>
                <a:moveTo>
                  <a:pt x="5729882" y="3770313"/>
                </a:moveTo>
                <a:lnTo>
                  <a:pt x="5722441" y="3777754"/>
                </a:lnTo>
                <a:cubicBezTo>
                  <a:pt x="5722441" y="3787676"/>
                  <a:pt x="5719961" y="3793877"/>
                  <a:pt x="5714999" y="3796358"/>
                </a:cubicBezTo>
                <a:cubicBezTo>
                  <a:pt x="5710038" y="3798839"/>
                  <a:pt x="5705077" y="3797598"/>
                  <a:pt x="5700117" y="3792637"/>
                </a:cubicBezTo>
                <a:cubicBezTo>
                  <a:pt x="5700117" y="3792637"/>
                  <a:pt x="5705077" y="3787676"/>
                  <a:pt x="5714999" y="3777754"/>
                </a:cubicBezTo>
                <a:close/>
                <a:moveTo>
                  <a:pt x="156269" y="3755430"/>
                </a:moveTo>
                <a:lnTo>
                  <a:pt x="163711" y="3755430"/>
                </a:lnTo>
                <a:lnTo>
                  <a:pt x="163711" y="3762872"/>
                </a:lnTo>
                <a:cubicBezTo>
                  <a:pt x="158750" y="3762872"/>
                  <a:pt x="156269" y="3760391"/>
                  <a:pt x="156269" y="3755430"/>
                </a:cubicBezTo>
                <a:close/>
                <a:moveTo>
                  <a:pt x="409277" y="3747989"/>
                </a:moveTo>
                <a:cubicBezTo>
                  <a:pt x="414238" y="3747989"/>
                  <a:pt x="419199" y="3747989"/>
                  <a:pt x="424160" y="3747989"/>
                </a:cubicBezTo>
                <a:cubicBezTo>
                  <a:pt x="424160" y="3747989"/>
                  <a:pt x="426640" y="3747989"/>
                  <a:pt x="431601" y="3747989"/>
                </a:cubicBezTo>
                <a:cubicBezTo>
                  <a:pt x="431601" y="3752949"/>
                  <a:pt x="426640" y="3755430"/>
                  <a:pt x="416718" y="3755430"/>
                </a:cubicBezTo>
                <a:close/>
                <a:moveTo>
                  <a:pt x="5808017" y="3740547"/>
                </a:moveTo>
                <a:cubicBezTo>
                  <a:pt x="5810497" y="3740547"/>
                  <a:pt x="5811737" y="3741787"/>
                  <a:pt x="5811737" y="3744268"/>
                </a:cubicBezTo>
                <a:cubicBezTo>
                  <a:pt x="5811737" y="3746749"/>
                  <a:pt x="5809257" y="3747989"/>
                  <a:pt x="5804296" y="3747989"/>
                </a:cubicBezTo>
                <a:cubicBezTo>
                  <a:pt x="5804296" y="3743028"/>
                  <a:pt x="5805537" y="3740547"/>
                  <a:pt x="5808017" y="3740547"/>
                </a:cubicBezTo>
                <a:close/>
                <a:moveTo>
                  <a:pt x="5737323" y="3725665"/>
                </a:moveTo>
                <a:lnTo>
                  <a:pt x="5737323" y="3733106"/>
                </a:lnTo>
                <a:cubicBezTo>
                  <a:pt x="5732362" y="3733106"/>
                  <a:pt x="5729882" y="3733106"/>
                  <a:pt x="5729882" y="3733106"/>
                </a:cubicBezTo>
                <a:close/>
                <a:moveTo>
                  <a:pt x="703213" y="3710782"/>
                </a:moveTo>
                <a:cubicBezTo>
                  <a:pt x="700732" y="3710782"/>
                  <a:pt x="699492" y="3713262"/>
                  <a:pt x="699492" y="3718223"/>
                </a:cubicBezTo>
                <a:cubicBezTo>
                  <a:pt x="699492" y="3723184"/>
                  <a:pt x="701972" y="3725665"/>
                  <a:pt x="706933" y="3725665"/>
                </a:cubicBezTo>
                <a:cubicBezTo>
                  <a:pt x="706933" y="3725665"/>
                  <a:pt x="706933" y="3723184"/>
                  <a:pt x="706933" y="3718223"/>
                </a:cubicBezTo>
                <a:cubicBezTo>
                  <a:pt x="706933" y="3713262"/>
                  <a:pt x="705693" y="3710782"/>
                  <a:pt x="703213" y="3710782"/>
                </a:cubicBezTo>
                <a:close/>
                <a:moveTo>
                  <a:pt x="613916" y="3703340"/>
                </a:moveTo>
                <a:cubicBezTo>
                  <a:pt x="616396" y="3703340"/>
                  <a:pt x="615156" y="3705821"/>
                  <a:pt x="610195" y="3710782"/>
                </a:cubicBezTo>
                <a:cubicBezTo>
                  <a:pt x="610195" y="3710782"/>
                  <a:pt x="607715" y="3710782"/>
                  <a:pt x="602754" y="3710782"/>
                </a:cubicBezTo>
                <a:cubicBezTo>
                  <a:pt x="607715" y="3705821"/>
                  <a:pt x="611436" y="3703340"/>
                  <a:pt x="613916" y="3703340"/>
                </a:cubicBezTo>
                <a:close/>
                <a:moveTo>
                  <a:pt x="591592" y="3695899"/>
                </a:moveTo>
                <a:cubicBezTo>
                  <a:pt x="594072" y="3695899"/>
                  <a:pt x="595312" y="3698380"/>
                  <a:pt x="595312" y="3703340"/>
                </a:cubicBezTo>
                <a:cubicBezTo>
                  <a:pt x="595312" y="3708301"/>
                  <a:pt x="595312" y="3710782"/>
                  <a:pt x="595312" y="3710782"/>
                </a:cubicBezTo>
                <a:cubicBezTo>
                  <a:pt x="595312" y="3710782"/>
                  <a:pt x="594072" y="3708301"/>
                  <a:pt x="591592" y="3703340"/>
                </a:cubicBezTo>
                <a:cubicBezTo>
                  <a:pt x="589111" y="3698380"/>
                  <a:pt x="589111" y="3695899"/>
                  <a:pt x="591592" y="3695899"/>
                </a:cubicBezTo>
                <a:close/>
                <a:moveTo>
                  <a:pt x="565546" y="3695899"/>
                </a:moveTo>
                <a:lnTo>
                  <a:pt x="572988" y="3695899"/>
                </a:lnTo>
                <a:lnTo>
                  <a:pt x="580429" y="3703340"/>
                </a:lnTo>
                <a:cubicBezTo>
                  <a:pt x="575468" y="3703340"/>
                  <a:pt x="570508" y="3700860"/>
                  <a:pt x="565546" y="3695899"/>
                </a:cubicBezTo>
                <a:close/>
                <a:moveTo>
                  <a:pt x="610195" y="3682876"/>
                </a:moveTo>
                <a:cubicBezTo>
                  <a:pt x="611435" y="3682876"/>
                  <a:pt x="612676" y="3683497"/>
                  <a:pt x="613916" y="3684737"/>
                </a:cubicBezTo>
                <a:cubicBezTo>
                  <a:pt x="616396" y="3687217"/>
                  <a:pt x="616396" y="3690938"/>
                  <a:pt x="613916" y="3695899"/>
                </a:cubicBezTo>
                <a:cubicBezTo>
                  <a:pt x="611436" y="3700860"/>
                  <a:pt x="608955" y="3700860"/>
                  <a:pt x="606474" y="3695899"/>
                </a:cubicBezTo>
                <a:cubicBezTo>
                  <a:pt x="603994" y="3690938"/>
                  <a:pt x="603994" y="3687217"/>
                  <a:pt x="606474" y="3684737"/>
                </a:cubicBezTo>
                <a:cubicBezTo>
                  <a:pt x="607715" y="3683497"/>
                  <a:pt x="608955" y="3682876"/>
                  <a:pt x="610195" y="3682876"/>
                </a:cubicBezTo>
                <a:close/>
                <a:moveTo>
                  <a:pt x="5722441" y="3681016"/>
                </a:moveTo>
                <a:cubicBezTo>
                  <a:pt x="5727402" y="3681016"/>
                  <a:pt x="5729882" y="3682256"/>
                  <a:pt x="5729882" y="3684737"/>
                </a:cubicBezTo>
                <a:cubicBezTo>
                  <a:pt x="5729882" y="3687217"/>
                  <a:pt x="5727402" y="3688457"/>
                  <a:pt x="5722441" y="3688457"/>
                </a:cubicBezTo>
                <a:cubicBezTo>
                  <a:pt x="5717479" y="3688457"/>
                  <a:pt x="5714999" y="3687217"/>
                  <a:pt x="5714999" y="3684737"/>
                </a:cubicBezTo>
                <a:cubicBezTo>
                  <a:pt x="5714999" y="3682256"/>
                  <a:pt x="5717479" y="3681016"/>
                  <a:pt x="5722441" y="3681016"/>
                </a:cubicBezTo>
                <a:close/>
                <a:moveTo>
                  <a:pt x="228823" y="3677295"/>
                </a:moveTo>
                <a:cubicBezTo>
                  <a:pt x="230063" y="3677296"/>
                  <a:pt x="230683" y="3678536"/>
                  <a:pt x="230683" y="3681016"/>
                </a:cubicBezTo>
                <a:cubicBezTo>
                  <a:pt x="230683" y="3685977"/>
                  <a:pt x="228203" y="3688457"/>
                  <a:pt x="223242" y="3688457"/>
                </a:cubicBezTo>
                <a:lnTo>
                  <a:pt x="223242" y="3681016"/>
                </a:lnTo>
                <a:cubicBezTo>
                  <a:pt x="225722" y="3678536"/>
                  <a:pt x="227583" y="3677296"/>
                  <a:pt x="228823" y="3677295"/>
                </a:cubicBezTo>
                <a:close/>
                <a:moveTo>
                  <a:pt x="134875" y="3676365"/>
                </a:moveTo>
                <a:cubicBezTo>
                  <a:pt x="133015" y="3675745"/>
                  <a:pt x="131465" y="3676055"/>
                  <a:pt x="130224" y="3677295"/>
                </a:cubicBezTo>
                <a:cubicBezTo>
                  <a:pt x="127744" y="3679776"/>
                  <a:pt x="127744" y="3682256"/>
                  <a:pt x="130224" y="3684737"/>
                </a:cubicBezTo>
                <a:cubicBezTo>
                  <a:pt x="132705" y="3687217"/>
                  <a:pt x="136426" y="3688457"/>
                  <a:pt x="141386" y="3688457"/>
                </a:cubicBezTo>
                <a:lnTo>
                  <a:pt x="141386" y="3681016"/>
                </a:lnTo>
                <a:cubicBezTo>
                  <a:pt x="138906" y="3678536"/>
                  <a:pt x="136736" y="3676986"/>
                  <a:pt x="134875" y="3676365"/>
                </a:cubicBezTo>
                <a:close/>
                <a:moveTo>
                  <a:pt x="5744765" y="3673575"/>
                </a:moveTo>
                <a:lnTo>
                  <a:pt x="5752206" y="3673575"/>
                </a:lnTo>
                <a:cubicBezTo>
                  <a:pt x="5752206" y="3678535"/>
                  <a:pt x="5749726" y="3681016"/>
                  <a:pt x="5744765" y="3681016"/>
                </a:cubicBezTo>
                <a:cubicBezTo>
                  <a:pt x="5739803" y="3681016"/>
                  <a:pt x="5739803" y="3678535"/>
                  <a:pt x="5744765" y="3673575"/>
                </a:cubicBezTo>
                <a:close/>
                <a:moveTo>
                  <a:pt x="602754" y="3666133"/>
                </a:moveTo>
                <a:cubicBezTo>
                  <a:pt x="607715" y="3666133"/>
                  <a:pt x="610195" y="3668614"/>
                  <a:pt x="610195" y="3673575"/>
                </a:cubicBezTo>
                <a:lnTo>
                  <a:pt x="602754" y="3673575"/>
                </a:lnTo>
                <a:cubicBezTo>
                  <a:pt x="597793" y="3668614"/>
                  <a:pt x="597793" y="3666133"/>
                  <a:pt x="602754" y="3666133"/>
                </a:cubicBezTo>
                <a:close/>
                <a:moveTo>
                  <a:pt x="5744765" y="3658692"/>
                </a:moveTo>
                <a:cubicBezTo>
                  <a:pt x="5749726" y="3658692"/>
                  <a:pt x="5752206" y="3658692"/>
                  <a:pt x="5752206" y="3658692"/>
                </a:cubicBezTo>
                <a:lnTo>
                  <a:pt x="5744765" y="3666133"/>
                </a:lnTo>
                <a:cubicBezTo>
                  <a:pt x="5739803" y="3666133"/>
                  <a:pt x="5737323" y="3664893"/>
                  <a:pt x="5737323" y="3662413"/>
                </a:cubicBezTo>
                <a:cubicBezTo>
                  <a:pt x="5737323" y="3659932"/>
                  <a:pt x="5739803" y="3658692"/>
                  <a:pt x="5744765" y="3658692"/>
                </a:cubicBezTo>
                <a:close/>
                <a:moveTo>
                  <a:pt x="208359" y="3658692"/>
                </a:moveTo>
                <a:cubicBezTo>
                  <a:pt x="213320" y="3658692"/>
                  <a:pt x="217041" y="3659932"/>
                  <a:pt x="219521" y="3662413"/>
                </a:cubicBezTo>
                <a:cubicBezTo>
                  <a:pt x="222002" y="3664893"/>
                  <a:pt x="220761" y="3666133"/>
                  <a:pt x="215800" y="3666133"/>
                </a:cubicBezTo>
                <a:cubicBezTo>
                  <a:pt x="210840" y="3666133"/>
                  <a:pt x="208359" y="3663653"/>
                  <a:pt x="208359" y="3658692"/>
                </a:cubicBezTo>
                <a:close/>
                <a:moveTo>
                  <a:pt x="89296" y="3643809"/>
                </a:moveTo>
                <a:cubicBezTo>
                  <a:pt x="94258" y="3648770"/>
                  <a:pt x="99219" y="3651250"/>
                  <a:pt x="104179" y="3651250"/>
                </a:cubicBezTo>
                <a:lnTo>
                  <a:pt x="103249" y="3651250"/>
                </a:lnTo>
                <a:cubicBezTo>
                  <a:pt x="101389" y="3651250"/>
                  <a:pt x="99218" y="3651250"/>
                  <a:pt x="96738" y="3651250"/>
                </a:cubicBezTo>
                <a:cubicBezTo>
                  <a:pt x="91777" y="3651250"/>
                  <a:pt x="89296" y="3651250"/>
                  <a:pt x="89296" y="3651250"/>
                </a:cubicBezTo>
                <a:cubicBezTo>
                  <a:pt x="89296" y="3651250"/>
                  <a:pt x="89296" y="3648770"/>
                  <a:pt x="89296" y="3643809"/>
                </a:cubicBezTo>
                <a:close/>
                <a:moveTo>
                  <a:pt x="661458" y="3634714"/>
                </a:moveTo>
                <a:lnTo>
                  <a:pt x="660425" y="3637298"/>
                </a:lnTo>
                <a:cubicBezTo>
                  <a:pt x="659184" y="3639158"/>
                  <a:pt x="657324" y="3641329"/>
                  <a:pt x="654844" y="3643809"/>
                </a:cubicBezTo>
                <a:lnTo>
                  <a:pt x="662285" y="3651250"/>
                </a:lnTo>
                <a:cubicBezTo>
                  <a:pt x="667246" y="3651250"/>
                  <a:pt x="667246" y="3646290"/>
                  <a:pt x="662285" y="3636368"/>
                </a:cubicBezTo>
                <a:close/>
                <a:moveTo>
                  <a:pt x="150688" y="3632648"/>
                </a:moveTo>
                <a:cubicBezTo>
                  <a:pt x="151928" y="3632647"/>
                  <a:pt x="153789" y="3633888"/>
                  <a:pt x="156269" y="3636368"/>
                </a:cubicBezTo>
                <a:cubicBezTo>
                  <a:pt x="156269" y="3636368"/>
                  <a:pt x="153789" y="3636368"/>
                  <a:pt x="148828" y="3636368"/>
                </a:cubicBezTo>
                <a:cubicBezTo>
                  <a:pt x="148828" y="3633888"/>
                  <a:pt x="149448" y="3632647"/>
                  <a:pt x="150688" y="3632648"/>
                </a:cubicBezTo>
                <a:close/>
                <a:moveTo>
                  <a:pt x="1012031" y="3628926"/>
                </a:moveTo>
                <a:lnTo>
                  <a:pt x="1012031" y="3643809"/>
                </a:lnTo>
                <a:cubicBezTo>
                  <a:pt x="1021953" y="3643809"/>
                  <a:pt x="1026914" y="3646290"/>
                  <a:pt x="1026914" y="3651250"/>
                </a:cubicBezTo>
                <a:lnTo>
                  <a:pt x="1026914" y="3636368"/>
                </a:lnTo>
                <a:close/>
                <a:moveTo>
                  <a:pt x="654844" y="3621485"/>
                </a:moveTo>
                <a:cubicBezTo>
                  <a:pt x="649882" y="3626446"/>
                  <a:pt x="649882" y="3628926"/>
                  <a:pt x="654844" y="3628926"/>
                </a:cubicBezTo>
                <a:lnTo>
                  <a:pt x="658903" y="3629603"/>
                </a:lnTo>
                <a:close/>
                <a:moveTo>
                  <a:pt x="290214" y="3614043"/>
                </a:moveTo>
                <a:lnTo>
                  <a:pt x="297656" y="3614043"/>
                </a:lnTo>
                <a:lnTo>
                  <a:pt x="297656" y="3628926"/>
                </a:lnTo>
                <a:close/>
                <a:moveTo>
                  <a:pt x="319980" y="3606602"/>
                </a:moveTo>
                <a:cubicBezTo>
                  <a:pt x="319980" y="3606602"/>
                  <a:pt x="322461" y="3606602"/>
                  <a:pt x="327421" y="3606602"/>
                </a:cubicBezTo>
                <a:cubicBezTo>
                  <a:pt x="332383" y="3611563"/>
                  <a:pt x="334863" y="3611563"/>
                  <a:pt x="334863" y="3606602"/>
                </a:cubicBezTo>
                <a:lnTo>
                  <a:pt x="342304" y="3614043"/>
                </a:lnTo>
                <a:cubicBezTo>
                  <a:pt x="342304" y="3619004"/>
                  <a:pt x="339824" y="3622725"/>
                  <a:pt x="334863" y="3625206"/>
                </a:cubicBezTo>
                <a:cubicBezTo>
                  <a:pt x="329902" y="3627686"/>
                  <a:pt x="324941" y="3626446"/>
                  <a:pt x="319980" y="3621485"/>
                </a:cubicBezTo>
                <a:cubicBezTo>
                  <a:pt x="319980" y="3621485"/>
                  <a:pt x="319980" y="3620245"/>
                  <a:pt x="319980" y="3617764"/>
                </a:cubicBezTo>
                <a:cubicBezTo>
                  <a:pt x="319980" y="3615283"/>
                  <a:pt x="319980" y="3611563"/>
                  <a:pt x="319980" y="3606602"/>
                </a:cubicBezTo>
                <a:close/>
                <a:moveTo>
                  <a:pt x="148828" y="3599161"/>
                </a:moveTo>
                <a:cubicBezTo>
                  <a:pt x="148828" y="3604121"/>
                  <a:pt x="150068" y="3606602"/>
                  <a:pt x="152549" y="3606602"/>
                </a:cubicBezTo>
                <a:cubicBezTo>
                  <a:pt x="155029" y="3606602"/>
                  <a:pt x="156269" y="3605362"/>
                  <a:pt x="156269" y="3602881"/>
                </a:cubicBezTo>
                <a:cubicBezTo>
                  <a:pt x="156269" y="3600401"/>
                  <a:pt x="153789" y="3599161"/>
                  <a:pt x="148828" y="3599161"/>
                </a:cubicBezTo>
                <a:close/>
                <a:moveTo>
                  <a:pt x="89296" y="3599161"/>
                </a:moveTo>
                <a:cubicBezTo>
                  <a:pt x="104179" y="3609083"/>
                  <a:pt x="109140" y="3619004"/>
                  <a:pt x="104179" y="3628926"/>
                </a:cubicBezTo>
                <a:cubicBezTo>
                  <a:pt x="104179" y="3628926"/>
                  <a:pt x="99219" y="3623965"/>
                  <a:pt x="89296" y="3614043"/>
                </a:cubicBezTo>
                <a:close/>
                <a:moveTo>
                  <a:pt x="5804296" y="3591719"/>
                </a:moveTo>
                <a:lnTo>
                  <a:pt x="5804296" y="3614043"/>
                </a:lnTo>
                <a:cubicBezTo>
                  <a:pt x="5794375" y="3619004"/>
                  <a:pt x="5786933" y="3619004"/>
                  <a:pt x="5781972" y="3614043"/>
                </a:cubicBezTo>
                <a:cubicBezTo>
                  <a:pt x="5777011" y="3604121"/>
                  <a:pt x="5779491" y="3599161"/>
                  <a:pt x="5789413" y="3599161"/>
                </a:cubicBezTo>
                <a:cubicBezTo>
                  <a:pt x="5794375" y="3599161"/>
                  <a:pt x="5796855" y="3597921"/>
                  <a:pt x="5796855" y="3595440"/>
                </a:cubicBezTo>
                <a:cubicBezTo>
                  <a:pt x="5796855" y="3592959"/>
                  <a:pt x="5799335" y="3591719"/>
                  <a:pt x="5804296" y="3591719"/>
                </a:cubicBezTo>
                <a:close/>
                <a:moveTo>
                  <a:pt x="275332" y="3576836"/>
                </a:moveTo>
                <a:cubicBezTo>
                  <a:pt x="280292" y="3576836"/>
                  <a:pt x="282773" y="3578076"/>
                  <a:pt x="282773" y="3580557"/>
                </a:cubicBezTo>
                <a:cubicBezTo>
                  <a:pt x="282773" y="3583038"/>
                  <a:pt x="285254" y="3586758"/>
                  <a:pt x="290214" y="3591719"/>
                </a:cubicBezTo>
                <a:cubicBezTo>
                  <a:pt x="285254" y="3591719"/>
                  <a:pt x="280292" y="3589239"/>
                  <a:pt x="275332" y="3584278"/>
                </a:cubicBezTo>
                <a:cubicBezTo>
                  <a:pt x="270371" y="3579317"/>
                  <a:pt x="270371" y="3576836"/>
                  <a:pt x="275332" y="3576836"/>
                </a:cubicBezTo>
                <a:close/>
                <a:moveTo>
                  <a:pt x="253007" y="3576836"/>
                </a:moveTo>
                <a:cubicBezTo>
                  <a:pt x="253007" y="3581797"/>
                  <a:pt x="251767" y="3584278"/>
                  <a:pt x="249287" y="3584278"/>
                </a:cubicBezTo>
                <a:cubicBezTo>
                  <a:pt x="246806" y="3584278"/>
                  <a:pt x="245566" y="3583038"/>
                  <a:pt x="245566" y="3580557"/>
                </a:cubicBezTo>
                <a:cubicBezTo>
                  <a:pt x="245566" y="3578076"/>
                  <a:pt x="248047" y="3576836"/>
                  <a:pt x="253007" y="3576836"/>
                </a:cubicBezTo>
                <a:close/>
                <a:moveTo>
                  <a:pt x="156269" y="3569395"/>
                </a:moveTo>
                <a:cubicBezTo>
                  <a:pt x="161230" y="3569395"/>
                  <a:pt x="163711" y="3574356"/>
                  <a:pt x="163711" y="3584278"/>
                </a:cubicBezTo>
                <a:cubicBezTo>
                  <a:pt x="163711" y="3594200"/>
                  <a:pt x="163711" y="3599161"/>
                  <a:pt x="163711" y="3599161"/>
                </a:cubicBezTo>
                <a:cubicBezTo>
                  <a:pt x="163711" y="3599161"/>
                  <a:pt x="166191" y="3599161"/>
                  <a:pt x="171152" y="3599161"/>
                </a:cubicBezTo>
                <a:cubicBezTo>
                  <a:pt x="181074" y="3589239"/>
                  <a:pt x="188515" y="3589239"/>
                  <a:pt x="193476" y="3599161"/>
                </a:cubicBezTo>
                <a:cubicBezTo>
                  <a:pt x="198437" y="3604121"/>
                  <a:pt x="198437" y="3606602"/>
                  <a:pt x="193476" y="3606602"/>
                </a:cubicBezTo>
                <a:lnTo>
                  <a:pt x="200918" y="3643809"/>
                </a:lnTo>
                <a:lnTo>
                  <a:pt x="200918" y="3651250"/>
                </a:lnTo>
                <a:cubicBezTo>
                  <a:pt x="195957" y="3651250"/>
                  <a:pt x="193476" y="3652490"/>
                  <a:pt x="193476" y="3654971"/>
                </a:cubicBezTo>
                <a:cubicBezTo>
                  <a:pt x="193476" y="3657452"/>
                  <a:pt x="190996" y="3658692"/>
                  <a:pt x="186035" y="3658692"/>
                </a:cubicBezTo>
                <a:lnTo>
                  <a:pt x="186035" y="3651250"/>
                </a:lnTo>
                <a:lnTo>
                  <a:pt x="171152" y="3643809"/>
                </a:lnTo>
                <a:cubicBezTo>
                  <a:pt x="171152" y="3643809"/>
                  <a:pt x="169912" y="3642569"/>
                  <a:pt x="167431" y="3640088"/>
                </a:cubicBezTo>
                <a:cubicBezTo>
                  <a:pt x="164951" y="3637608"/>
                  <a:pt x="163711" y="3633887"/>
                  <a:pt x="163711" y="3628926"/>
                </a:cubicBezTo>
                <a:cubicBezTo>
                  <a:pt x="158750" y="3614043"/>
                  <a:pt x="151308" y="3611563"/>
                  <a:pt x="141386" y="3621485"/>
                </a:cubicBezTo>
                <a:cubicBezTo>
                  <a:pt x="136426" y="3626446"/>
                  <a:pt x="135185" y="3630166"/>
                  <a:pt x="137666" y="3632647"/>
                </a:cubicBezTo>
                <a:cubicBezTo>
                  <a:pt x="140146" y="3635128"/>
                  <a:pt x="143867" y="3636368"/>
                  <a:pt x="148828" y="3636368"/>
                </a:cubicBezTo>
                <a:cubicBezTo>
                  <a:pt x="143867" y="3636368"/>
                  <a:pt x="141386" y="3638848"/>
                  <a:pt x="141386" y="3643809"/>
                </a:cubicBezTo>
                <a:cubicBezTo>
                  <a:pt x="141386" y="3648770"/>
                  <a:pt x="143867" y="3653731"/>
                  <a:pt x="148828" y="3658692"/>
                </a:cubicBezTo>
                <a:cubicBezTo>
                  <a:pt x="153789" y="3663653"/>
                  <a:pt x="157509" y="3663653"/>
                  <a:pt x="159990" y="3658692"/>
                </a:cubicBezTo>
                <a:cubicBezTo>
                  <a:pt x="162470" y="3653731"/>
                  <a:pt x="164951" y="3653731"/>
                  <a:pt x="167431" y="3658692"/>
                </a:cubicBezTo>
                <a:cubicBezTo>
                  <a:pt x="169912" y="3663653"/>
                  <a:pt x="168671" y="3666133"/>
                  <a:pt x="163711" y="3666133"/>
                </a:cubicBezTo>
                <a:cubicBezTo>
                  <a:pt x="158750" y="3666133"/>
                  <a:pt x="158750" y="3668614"/>
                  <a:pt x="163711" y="3673575"/>
                </a:cubicBezTo>
                <a:lnTo>
                  <a:pt x="171152" y="3673575"/>
                </a:lnTo>
                <a:cubicBezTo>
                  <a:pt x="176113" y="3673575"/>
                  <a:pt x="181074" y="3677295"/>
                  <a:pt x="186035" y="3684737"/>
                </a:cubicBezTo>
                <a:cubicBezTo>
                  <a:pt x="190996" y="3692178"/>
                  <a:pt x="193476" y="3695899"/>
                  <a:pt x="193476" y="3695899"/>
                </a:cubicBezTo>
                <a:lnTo>
                  <a:pt x="178593" y="3688457"/>
                </a:lnTo>
                <a:lnTo>
                  <a:pt x="163711" y="3681016"/>
                </a:lnTo>
                <a:cubicBezTo>
                  <a:pt x="163711" y="3681016"/>
                  <a:pt x="162470" y="3681016"/>
                  <a:pt x="159990" y="3681016"/>
                </a:cubicBezTo>
                <a:cubicBezTo>
                  <a:pt x="157509" y="3681016"/>
                  <a:pt x="156269" y="3683497"/>
                  <a:pt x="156269" y="3688457"/>
                </a:cubicBezTo>
                <a:lnTo>
                  <a:pt x="163711" y="3703340"/>
                </a:lnTo>
                <a:cubicBezTo>
                  <a:pt x="163711" y="3703340"/>
                  <a:pt x="168671" y="3708301"/>
                  <a:pt x="178593" y="3718223"/>
                </a:cubicBezTo>
                <a:cubicBezTo>
                  <a:pt x="183554" y="3718223"/>
                  <a:pt x="188515" y="3719463"/>
                  <a:pt x="193476" y="3721944"/>
                </a:cubicBezTo>
                <a:cubicBezTo>
                  <a:pt x="198437" y="3724424"/>
                  <a:pt x="200918" y="3728145"/>
                  <a:pt x="200918" y="3733106"/>
                </a:cubicBezTo>
                <a:cubicBezTo>
                  <a:pt x="200918" y="3738067"/>
                  <a:pt x="202158" y="3741787"/>
                  <a:pt x="204638" y="3744268"/>
                </a:cubicBezTo>
                <a:cubicBezTo>
                  <a:pt x="207119" y="3746749"/>
                  <a:pt x="209599" y="3747989"/>
                  <a:pt x="212080" y="3747989"/>
                </a:cubicBezTo>
                <a:cubicBezTo>
                  <a:pt x="214560" y="3747989"/>
                  <a:pt x="217041" y="3744268"/>
                  <a:pt x="219521" y="3736827"/>
                </a:cubicBezTo>
                <a:cubicBezTo>
                  <a:pt x="222002" y="3729385"/>
                  <a:pt x="220761" y="3723184"/>
                  <a:pt x="215800" y="3718223"/>
                </a:cubicBezTo>
                <a:cubicBezTo>
                  <a:pt x="210840" y="3713262"/>
                  <a:pt x="208359" y="3710782"/>
                  <a:pt x="208359" y="3710782"/>
                </a:cubicBezTo>
                <a:lnTo>
                  <a:pt x="208359" y="3703340"/>
                </a:lnTo>
                <a:cubicBezTo>
                  <a:pt x="218281" y="3708301"/>
                  <a:pt x="223242" y="3710782"/>
                  <a:pt x="223242" y="3710782"/>
                </a:cubicBezTo>
                <a:lnTo>
                  <a:pt x="223242" y="3755430"/>
                </a:lnTo>
                <a:cubicBezTo>
                  <a:pt x="218281" y="3755430"/>
                  <a:pt x="215800" y="3760391"/>
                  <a:pt x="215800" y="3770313"/>
                </a:cubicBezTo>
                <a:lnTo>
                  <a:pt x="230683" y="3770313"/>
                </a:lnTo>
                <a:cubicBezTo>
                  <a:pt x="230683" y="3765352"/>
                  <a:pt x="235644" y="3765352"/>
                  <a:pt x="245566" y="3770313"/>
                </a:cubicBezTo>
                <a:lnTo>
                  <a:pt x="282773" y="3807520"/>
                </a:lnTo>
                <a:cubicBezTo>
                  <a:pt x="277812" y="3807520"/>
                  <a:pt x="272851" y="3803799"/>
                  <a:pt x="267890" y="3796358"/>
                </a:cubicBezTo>
                <a:cubicBezTo>
                  <a:pt x="262929" y="3788916"/>
                  <a:pt x="257968" y="3785196"/>
                  <a:pt x="253007" y="3785196"/>
                </a:cubicBezTo>
                <a:lnTo>
                  <a:pt x="253007" y="3800079"/>
                </a:lnTo>
                <a:lnTo>
                  <a:pt x="253007" y="3814961"/>
                </a:lnTo>
                <a:lnTo>
                  <a:pt x="245566" y="3822403"/>
                </a:lnTo>
                <a:lnTo>
                  <a:pt x="260449" y="3822403"/>
                </a:lnTo>
                <a:cubicBezTo>
                  <a:pt x="280292" y="3817442"/>
                  <a:pt x="290214" y="3812481"/>
                  <a:pt x="290214" y="3807520"/>
                </a:cubicBezTo>
                <a:lnTo>
                  <a:pt x="305097" y="3807520"/>
                </a:lnTo>
                <a:lnTo>
                  <a:pt x="297656" y="3822403"/>
                </a:lnTo>
                <a:cubicBezTo>
                  <a:pt x="292695" y="3817442"/>
                  <a:pt x="287734" y="3818682"/>
                  <a:pt x="282773" y="3826123"/>
                </a:cubicBezTo>
                <a:cubicBezTo>
                  <a:pt x="277812" y="3833565"/>
                  <a:pt x="275332" y="3834805"/>
                  <a:pt x="275332" y="3829844"/>
                </a:cubicBezTo>
                <a:lnTo>
                  <a:pt x="253007" y="3829844"/>
                </a:lnTo>
                <a:cubicBezTo>
                  <a:pt x="243086" y="3834805"/>
                  <a:pt x="235644" y="3837286"/>
                  <a:pt x="230683" y="3837286"/>
                </a:cubicBezTo>
                <a:cubicBezTo>
                  <a:pt x="230683" y="3832325"/>
                  <a:pt x="229443" y="3827364"/>
                  <a:pt x="226963" y="3822403"/>
                </a:cubicBezTo>
                <a:cubicBezTo>
                  <a:pt x="224482" y="3817442"/>
                  <a:pt x="220761" y="3810001"/>
                  <a:pt x="215800" y="3800079"/>
                </a:cubicBezTo>
                <a:cubicBezTo>
                  <a:pt x="215800" y="3795118"/>
                  <a:pt x="214560" y="3792637"/>
                  <a:pt x="212080" y="3792637"/>
                </a:cubicBezTo>
                <a:cubicBezTo>
                  <a:pt x="209599" y="3792637"/>
                  <a:pt x="205878" y="3792637"/>
                  <a:pt x="200918" y="3792637"/>
                </a:cubicBezTo>
                <a:cubicBezTo>
                  <a:pt x="200918" y="3797598"/>
                  <a:pt x="195957" y="3798839"/>
                  <a:pt x="186035" y="3796358"/>
                </a:cubicBezTo>
                <a:cubicBezTo>
                  <a:pt x="176113" y="3793877"/>
                  <a:pt x="173633" y="3790157"/>
                  <a:pt x="178593" y="3785196"/>
                </a:cubicBezTo>
                <a:cubicBezTo>
                  <a:pt x="188515" y="3765352"/>
                  <a:pt x="178593" y="3750469"/>
                  <a:pt x="148828" y="3740547"/>
                </a:cubicBezTo>
                <a:lnTo>
                  <a:pt x="148828" y="3733106"/>
                </a:lnTo>
                <a:cubicBezTo>
                  <a:pt x="148828" y="3733106"/>
                  <a:pt x="148828" y="3729385"/>
                  <a:pt x="148828" y="3721944"/>
                </a:cubicBezTo>
                <a:cubicBezTo>
                  <a:pt x="148828" y="3714502"/>
                  <a:pt x="145107" y="3709542"/>
                  <a:pt x="137666" y="3707061"/>
                </a:cubicBezTo>
                <a:cubicBezTo>
                  <a:pt x="130224" y="3704580"/>
                  <a:pt x="125263" y="3698380"/>
                  <a:pt x="122783" y="3688457"/>
                </a:cubicBezTo>
                <a:cubicBezTo>
                  <a:pt x="120302" y="3678535"/>
                  <a:pt x="121543" y="3672335"/>
                  <a:pt x="126504" y="3669854"/>
                </a:cubicBezTo>
                <a:cubicBezTo>
                  <a:pt x="131465" y="3667373"/>
                  <a:pt x="132705" y="3659932"/>
                  <a:pt x="130224" y="3647530"/>
                </a:cubicBezTo>
                <a:cubicBezTo>
                  <a:pt x="127744" y="3635128"/>
                  <a:pt x="124023" y="3628926"/>
                  <a:pt x="119062" y="3628926"/>
                </a:cubicBezTo>
                <a:cubicBezTo>
                  <a:pt x="119062" y="3628926"/>
                  <a:pt x="120302" y="3627686"/>
                  <a:pt x="122783" y="3625206"/>
                </a:cubicBezTo>
                <a:cubicBezTo>
                  <a:pt x="125263" y="3622725"/>
                  <a:pt x="128984" y="3619004"/>
                  <a:pt x="133945" y="3614043"/>
                </a:cubicBezTo>
                <a:cubicBezTo>
                  <a:pt x="148828" y="3594200"/>
                  <a:pt x="155029" y="3583038"/>
                  <a:pt x="152549" y="3580557"/>
                </a:cubicBezTo>
                <a:cubicBezTo>
                  <a:pt x="150068" y="3578076"/>
                  <a:pt x="148828" y="3575596"/>
                  <a:pt x="148828" y="3573116"/>
                </a:cubicBezTo>
                <a:cubicBezTo>
                  <a:pt x="148828" y="3570635"/>
                  <a:pt x="151308" y="3569395"/>
                  <a:pt x="156269" y="3569395"/>
                </a:cubicBezTo>
                <a:close/>
                <a:moveTo>
                  <a:pt x="5841503" y="3561954"/>
                </a:moveTo>
                <a:cubicBezTo>
                  <a:pt x="5841503" y="3561954"/>
                  <a:pt x="5843983" y="3561954"/>
                  <a:pt x="5848945" y="3561954"/>
                </a:cubicBezTo>
                <a:cubicBezTo>
                  <a:pt x="5848945" y="3561954"/>
                  <a:pt x="5851425" y="3561954"/>
                  <a:pt x="5856386" y="3561954"/>
                </a:cubicBezTo>
                <a:cubicBezTo>
                  <a:pt x="5856386" y="3561954"/>
                  <a:pt x="5853905" y="3564434"/>
                  <a:pt x="5848945" y="3569395"/>
                </a:cubicBezTo>
                <a:close/>
                <a:moveTo>
                  <a:pt x="126504" y="3561954"/>
                </a:moveTo>
                <a:cubicBezTo>
                  <a:pt x="131465" y="3561954"/>
                  <a:pt x="133945" y="3564434"/>
                  <a:pt x="133945" y="3569395"/>
                </a:cubicBezTo>
                <a:cubicBezTo>
                  <a:pt x="133945" y="3574356"/>
                  <a:pt x="136426" y="3576836"/>
                  <a:pt x="141386" y="3576836"/>
                </a:cubicBezTo>
                <a:lnTo>
                  <a:pt x="126504" y="3576836"/>
                </a:lnTo>
                <a:lnTo>
                  <a:pt x="126504" y="3569395"/>
                </a:lnTo>
                <a:cubicBezTo>
                  <a:pt x="126504" y="3564434"/>
                  <a:pt x="126504" y="3561954"/>
                  <a:pt x="126504" y="3561954"/>
                </a:cubicBezTo>
                <a:close/>
                <a:moveTo>
                  <a:pt x="89296" y="3554512"/>
                </a:moveTo>
                <a:cubicBezTo>
                  <a:pt x="94258" y="3554512"/>
                  <a:pt x="96738" y="3554512"/>
                  <a:pt x="96738" y="3554512"/>
                </a:cubicBezTo>
                <a:cubicBezTo>
                  <a:pt x="96738" y="3559473"/>
                  <a:pt x="96738" y="3561954"/>
                  <a:pt x="96738" y="3561954"/>
                </a:cubicBezTo>
                <a:cubicBezTo>
                  <a:pt x="91777" y="3561954"/>
                  <a:pt x="89296" y="3559473"/>
                  <a:pt x="89296" y="3554512"/>
                </a:cubicBezTo>
                <a:close/>
                <a:moveTo>
                  <a:pt x="290214" y="3547071"/>
                </a:moveTo>
                <a:cubicBezTo>
                  <a:pt x="300136" y="3547071"/>
                  <a:pt x="305097" y="3549551"/>
                  <a:pt x="305097" y="3554512"/>
                </a:cubicBezTo>
                <a:lnTo>
                  <a:pt x="282773" y="3554512"/>
                </a:lnTo>
                <a:close/>
                <a:moveTo>
                  <a:pt x="128364" y="3541490"/>
                </a:moveTo>
                <a:cubicBezTo>
                  <a:pt x="129604" y="3541490"/>
                  <a:pt x="131465" y="3542110"/>
                  <a:pt x="133945" y="3543350"/>
                </a:cubicBezTo>
                <a:cubicBezTo>
                  <a:pt x="138906" y="3545831"/>
                  <a:pt x="138906" y="3549551"/>
                  <a:pt x="133945" y="3554512"/>
                </a:cubicBezTo>
                <a:cubicBezTo>
                  <a:pt x="128984" y="3549551"/>
                  <a:pt x="126504" y="3545831"/>
                  <a:pt x="126504" y="3543350"/>
                </a:cubicBezTo>
                <a:cubicBezTo>
                  <a:pt x="126504" y="3542110"/>
                  <a:pt x="127124" y="3541490"/>
                  <a:pt x="128364" y="3541490"/>
                </a:cubicBezTo>
                <a:close/>
                <a:moveTo>
                  <a:pt x="107900" y="3539629"/>
                </a:moveTo>
                <a:cubicBezTo>
                  <a:pt x="110380" y="3539629"/>
                  <a:pt x="112861" y="3540869"/>
                  <a:pt x="115342" y="3543350"/>
                </a:cubicBezTo>
                <a:cubicBezTo>
                  <a:pt x="117822" y="3545831"/>
                  <a:pt x="119062" y="3547071"/>
                  <a:pt x="119062" y="3547071"/>
                </a:cubicBezTo>
                <a:lnTo>
                  <a:pt x="104179" y="3547071"/>
                </a:lnTo>
                <a:cubicBezTo>
                  <a:pt x="104179" y="3542110"/>
                  <a:pt x="105420" y="3539629"/>
                  <a:pt x="107900" y="3539629"/>
                </a:cubicBezTo>
                <a:close/>
                <a:moveTo>
                  <a:pt x="5915917" y="3532188"/>
                </a:moveTo>
                <a:lnTo>
                  <a:pt x="5930800" y="3532188"/>
                </a:lnTo>
                <a:cubicBezTo>
                  <a:pt x="5925839" y="3537149"/>
                  <a:pt x="5918397" y="3539629"/>
                  <a:pt x="5908475" y="3539629"/>
                </a:cubicBezTo>
                <a:close/>
                <a:moveTo>
                  <a:pt x="5804296" y="3524747"/>
                </a:moveTo>
                <a:cubicBezTo>
                  <a:pt x="5809257" y="3524747"/>
                  <a:pt x="5811737" y="3527227"/>
                  <a:pt x="5811737" y="3532188"/>
                </a:cubicBezTo>
                <a:lnTo>
                  <a:pt x="5804296" y="3532188"/>
                </a:lnTo>
                <a:cubicBezTo>
                  <a:pt x="5799335" y="3532188"/>
                  <a:pt x="5796855" y="3532188"/>
                  <a:pt x="5796855" y="3532188"/>
                </a:cubicBezTo>
                <a:close/>
                <a:moveTo>
                  <a:pt x="148828" y="3524747"/>
                </a:moveTo>
                <a:lnTo>
                  <a:pt x="156269" y="3539629"/>
                </a:lnTo>
                <a:lnTo>
                  <a:pt x="148828" y="3539629"/>
                </a:lnTo>
                <a:cubicBezTo>
                  <a:pt x="148828" y="3534669"/>
                  <a:pt x="148828" y="3529707"/>
                  <a:pt x="148828" y="3524747"/>
                </a:cubicBezTo>
                <a:close/>
                <a:moveTo>
                  <a:pt x="29765" y="3524747"/>
                </a:moveTo>
                <a:lnTo>
                  <a:pt x="44648" y="3524747"/>
                </a:lnTo>
                <a:cubicBezTo>
                  <a:pt x="49609" y="3534669"/>
                  <a:pt x="54570" y="3543350"/>
                  <a:pt x="59531" y="3550791"/>
                </a:cubicBezTo>
                <a:cubicBezTo>
                  <a:pt x="64492" y="3558233"/>
                  <a:pt x="66972" y="3563194"/>
                  <a:pt x="66972" y="3565674"/>
                </a:cubicBezTo>
                <a:cubicBezTo>
                  <a:pt x="66972" y="3568155"/>
                  <a:pt x="63252" y="3564434"/>
                  <a:pt x="55810" y="3554512"/>
                </a:cubicBezTo>
                <a:cubicBezTo>
                  <a:pt x="48369" y="3544590"/>
                  <a:pt x="39687" y="3534669"/>
                  <a:pt x="29765" y="3524747"/>
                </a:cubicBezTo>
                <a:close/>
                <a:moveTo>
                  <a:pt x="277192" y="3515445"/>
                </a:moveTo>
                <a:cubicBezTo>
                  <a:pt x="278432" y="3515445"/>
                  <a:pt x="280293" y="3517305"/>
                  <a:pt x="282773" y="3521026"/>
                </a:cubicBezTo>
                <a:cubicBezTo>
                  <a:pt x="287734" y="3528467"/>
                  <a:pt x="290214" y="3532188"/>
                  <a:pt x="290214" y="3532188"/>
                </a:cubicBezTo>
                <a:lnTo>
                  <a:pt x="275332" y="3532188"/>
                </a:lnTo>
                <a:cubicBezTo>
                  <a:pt x="275332" y="3532188"/>
                  <a:pt x="275332" y="3528467"/>
                  <a:pt x="275332" y="3521026"/>
                </a:cubicBezTo>
                <a:cubicBezTo>
                  <a:pt x="275332" y="3517305"/>
                  <a:pt x="275952" y="3515445"/>
                  <a:pt x="277192" y="3515445"/>
                </a:cubicBezTo>
                <a:close/>
                <a:moveTo>
                  <a:pt x="143247" y="3513584"/>
                </a:moveTo>
                <a:cubicBezTo>
                  <a:pt x="144487" y="3513585"/>
                  <a:pt x="146347" y="3514825"/>
                  <a:pt x="148828" y="3517305"/>
                </a:cubicBezTo>
                <a:lnTo>
                  <a:pt x="141386" y="3532188"/>
                </a:lnTo>
                <a:lnTo>
                  <a:pt x="141386" y="3517305"/>
                </a:lnTo>
                <a:cubicBezTo>
                  <a:pt x="141386" y="3514825"/>
                  <a:pt x="142006" y="3513585"/>
                  <a:pt x="143247" y="3513584"/>
                </a:cubicBezTo>
                <a:close/>
                <a:moveTo>
                  <a:pt x="230683" y="3509864"/>
                </a:moveTo>
                <a:cubicBezTo>
                  <a:pt x="235644" y="3514824"/>
                  <a:pt x="238125" y="3519786"/>
                  <a:pt x="238125" y="3524747"/>
                </a:cubicBezTo>
                <a:cubicBezTo>
                  <a:pt x="233164" y="3524747"/>
                  <a:pt x="230683" y="3522266"/>
                  <a:pt x="230683" y="3517305"/>
                </a:cubicBezTo>
                <a:close/>
                <a:moveTo>
                  <a:pt x="253007" y="3502422"/>
                </a:moveTo>
                <a:cubicBezTo>
                  <a:pt x="257968" y="3502422"/>
                  <a:pt x="261689" y="3504903"/>
                  <a:pt x="264170" y="3509864"/>
                </a:cubicBezTo>
                <a:cubicBezTo>
                  <a:pt x="266650" y="3514824"/>
                  <a:pt x="265410" y="3517305"/>
                  <a:pt x="260449" y="3517305"/>
                </a:cubicBezTo>
                <a:cubicBezTo>
                  <a:pt x="255488" y="3517305"/>
                  <a:pt x="253007" y="3514824"/>
                  <a:pt x="253007" y="3509864"/>
                </a:cubicBezTo>
                <a:cubicBezTo>
                  <a:pt x="253007" y="3504903"/>
                  <a:pt x="253007" y="3502422"/>
                  <a:pt x="253007" y="3502422"/>
                </a:cubicBezTo>
                <a:close/>
                <a:moveTo>
                  <a:pt x="632519" y="3494981"/>
                </a:moveTo>
                <a:cubicBezTo>
                  <a:pt x="622598" y="3494981"/>
                  <a:pt x="620117" y="3502422"/>
                  <a:pt x="625078" y="3517305"/>
                </a:cubicBezTo>
                <a:cubicBezTo>
                  <a:pt x="630039" y="3517305"/>
                  <a:pt x="637480" y="3514824"/>
                  <a:pt x="647402" y="3509864"/>
                </a:cubicBezTo>
                <a:cubicBezTo>
                  <a:pt x="657324" y="3499942"/>
                  <a:pt x="654844" y="3497462"/>
                  <a:pt x="639961" y="3502422"/>
                </a:cubicBezTo>
                <a:close/>
                <a:moveTo>
                  <a:pt x="178593" y="3494981"/>
                </a:moveTo>
                <a:cubicBezTo>
                  <a:pt x="178593" y="3494981"/>
                  <a:pt x="178593" y="3497462"/>
                  <a:pt x="178593" y="3502422"/>
                </a:cubicBezTo>
                <a:cubicBezTo>
                  <a:pt x="178593" y="3507383"/>
                  <a:pt x="178593" y="3512344"/>
                  <a:pt x="178593" y="3517305"/>
                </a:cubicBezTo>
                <a:cubicBezTo>
                  <a:pt x="178593" y="3527227"/>
                  <a:pt x="178593" y="3532188"/>
                  <a:pt x="178593" y="3532188"/>
                </a:cubicBezTo>
                <a:cubicBezTo>
                  <a:pt x="178593" y="3532188"/>
                  <a:pt x="177353" y="3530948"/>
                  <a:pt x="174873" y="3528467"/>
                </a:cubicBezTo>
                <a:cubicBezTo>
                  <a:pt x="172392" y="3525987"/>
                  <a:pt x="171152" y="3522266"/>
                  <a:pt x="171152" y="3517305"/>
                </a:cubicBezTo>
                <a:cubicBezTo>
                  <a:pt x="171152" y="3512344"/>
                  <a:pt x="171152" y="3509864"/>
                  <a:pt x="171152" y="3509864"/>
                </a:cubicBezTo>
                <a:close/>
                <a:moveTo>
                  <a:pt x="5944753" y="3489400"/>
                </a:moveTo>
                <a:cubicBezTo>
                  <a:pt x="5946613" y="3489400"/>
                  <a:pt x="5948163" y="3490020"/>
                  <a:pt x="5949403" y="3491260"/>
                </a:cubicBezTo>
                <a:cubicBezTo>
                  <a:pt x="5951883" y="3493741"/>
                  <a:pt x="5953124" y="3497462"/>
                  <a:pt x="5953124" y="3502422"/>
                </a:cubicBezTo>
                <a:cubicBezTo>
                  <a:pt x="5948163" y="3507383"/>
                  <a:pt x="5943203" y="3507383"/>
                  <a:pt x="5938241" y="3502422"/>
                </a:cubicBezTo>
                <a:cubicBezTo>
                  <a:pt x="5933280" y="3497462"/>
                  <a:pt x="5933280" y="3493741"/>
                  <a:pt x="5938241" y="3491260"/>
                </a:cubicBezTo>
                <a:cubicBezTo>
                  <a:pt x="5940722" y="3490020"/>
                  <a:pt x="5942893" y="3489400"/>
                  <a:pt x="5944753" y="3489400"/>
                </a:cubicBezTo>
                <a:close/>
                <a:moveTo>
                  <a:pt x="625078" y="3480098"/>
                </a:moveTo>
                <a:lnTo>
                  <a:pt x="610195" y="3487540"/>
                </a:lnTo>
                <a:cubicBezTo>
                  <a:pt x="615156" y="3487540"/>
                  <a:pt x="617637" y="3487540"/>
                  <a:pt x="617637" y="3487540"/>
                </a:cubicBezTo>
                <a:cubicBezTo>
                  <a:pt x="617637" y="3487540"/>
                  <a:pt x="618877" y="3487540"/>
                  <a:pt x="621357" y="3487540"/>
                </a:cubicBezTo>
                <a:cubicBezTo>
                  <a:pt x="623838" y="3487540"/>
                  <a:pt x="625078" y="3485059"/>
                  <a:pt x="625078" y="3480098"/>
                </a:cubicBezTo>
                <a:close/>
                <a:moveTo>
                  <a:pt x="293935" y="3457774"/>
                </a:moveTo>
                <a:cubicBezTo>
                  <a:pt x="296416" y="3457774"/>
                  <a:pt x="297656" y="3460255"/>
                  <a:pt x="297656" y="3465215"/>
                </a:cubicBezTo>
                <a:cubicBezTo>
                  <a:pt x="297656" y="3470176"/>
                  <a:pt x="296416" y="3470176"/>
                  <a:pt x="293935" y="3465215"/>
                </a:cubicBezTo>
                <a:cubicBezTo>
                  <a:pt x="291455" y="3460255"/>
                  <a:pt x="291455" y="3457774"/>
                  <a:pt x="293935" y="3457774"/>
                </a:cubicBezTo>
                <a:close/>
                <a:moveTo>
                  <a:pt x="126504" y="3450332"/>
                </a:moveTo>
                <a:cubicBezTo>
                  <a:pt x="131465" y="3455293"/>
                  <a:pt x="133945" y="3460255"/>
                  <a:pt x="133945" y="3465215"/>
                </a:cubicBezTo>
                <a:cubicBezTo>
                  <a:pt x="133945" y="3470176"/>
                  <a:pt x="133945" y="3473897"/>
                  <a:pt x="133945" y="3476377"/>
                </a:cubicBezTo>
                <a:cubicBezTo>
                  <a:pt x="133945" y="3478858"/>
                  <a:pt x="136426" y="3480098"/>
                  <a:pt x="141386" y="3480098"/>
                </a:cubicBezTo>
                <a:lnTo>
                  <a:pt x="148828" y="3480098"/>
                </a:lnTo>
                <a:cubicBezTo>
                  <a:pt x="148828" y="3470176"/>
                  <a:pt x="153789" y="3465215"/>
                  <a:pt x="163711" y="3465215"/>
                </a:cubicBezTo>
                <a:cubicBezTo>
                  <a:pt x="173633" y="3460255"/>
                  <a:pt x="173633" y="3465215"/>
                  <a:pt x="163711" y="3480098"/>
                </a:cubicBezTo>
                <a:cubicBezTo>
                  <a:pt x="163711" y="3490020"/>
                  <a:pt x="158750" y="3494981"/>
                  <a:pt x="148828" y="3494981"/>
                </a:cubicBezTo>
                <a:cubicBezTo>
                  <a:pt x="138906" y="3494981"/>
                  <a:pt x="131465" y="3490020"/>
                  <a:pt x="126504" y="3480098"/>
                </a:cubicBezTo>
                <a:close/>
                <a:moveTo>
                  <a:pt x="14882" y="3450332"/>
                </a:moveTo>
                <a:cubicBezTo>
                  <a:pt x="19844" y="3450332"/>
                  <a:pt x="22324" y="3450332"/>
                  <a:pt x="22324" y="3450332"/>
                </a:cubicBezTo>
                <a:lnTo>
                  <a:pt x="14882" y="3457774"/>
                </a:lnTo>
                <a:cubicBezTo>
                  <a:pt x="14882" y="3457774"/>
                  <a:pt x="14882" y="3455293"/>
                  <a:pt x="14882" y="3450332"/>
                </a:cubicBezTo>
                <a:close/>
                <a:moveTo>
                  <a:pt x="535781" y="3442891"/>
                </a:moveTo>
                <a:lnTo>
                  <a:pt x="543222" y="3442891"/>
                </a:lnTo>
                <a:lnTo>
                  <a:pt x="550664" y="3450332"/>
                </a:lnTo>
                <a:lnTo>
                  <a:pt x="558105" y="3472657"/>
                </a:lnTo>
                <a:cubicBezTo>
                  <a:pt x="558105" y="3477617"/>
                  <a:pt x="556865" y="3480098"/>
                  <a:pt x="554384" y="3480098"/>
                </a:cubicBezTo>
                <a:cubicBezTo>
                  <a:pt x="551904" y="3480098"/>
                  <a:pt x="550664" y="3477617"/>
                  <a:pt x="550664" y="3472657"/>
                </a:cubicBezTo>
                <a:lnTo>
                  <a:pt x="550664" y="3465215"/>
                </a:lnTo>
                <a:cubicBezTo>
                  <a:pt x="550664" y="3460255"/>
                  <a:pt x="548183" y="3455293"/>
                  <a:pt x="543222" y="3450332"/>
                </a:cubicBezTo>
                <a:cubicBezTo>
                  <a:pt x="538261" y="3445372"/>
                  <a:pt x="535781" y="3442891"/>
                  <a:pt x="535781" y="3442891"/>
                </a:cubicBezTo>
                <a:close/>
                <a:moveTo>
                  <a:pt x="29765" y="3442891"/>
                </a:moveTo>
                <a:lnTo>
                  <a:pt x="37207" y="3442891"/>
                </a:lnTo>
                <a:lnTo>
                  <a:pt x="44648" y="3450332"/>
                </a:lnTo>
                <a:lnTo>
                  <a:pt x="52089" y="3472657"/>
                </a:lnTo>
                <a:lnTo>
                  <a:pt x="44648" y="3472657"/>
                </a:lnTo>
                <a:cubicBezTo>
                  <a:pt x="39687" y="3472657"/>
                  <a:pt x="38447" y="3470176"/>
                  <a:pt x="40928" y="3465215"/>
                </a:cubicBezTo>
                <a:cubicBezTo>
                  <a:pt x="43408" y="3460255"/>
                  <a:pt x="42167" y="3455293"/>
                  <a:pt x="37207" y="3450332"/>
                </a:cubicBezTo>
                <a:cubicBezTo>
                  <a:pt x="32246" y="3450332"/>
                  <a:pt x="29765" y="3447852"/>
                  <a:pt x="29765" y="3442891"/>
                </a:cubicBezTo>
                <a:close/>
                <a:moveTo>
                  <a:pt x="334863" y="3435450"/>
                </a:moveTo>
                <a:lnTo>
                  <a:pt x="342304" y="3435450"/>
                </a:lnTo>
                <a:lnTo>
                  <a:pt x="342304" y="3442891"/>
                </a:lnTo>
                <a:cubicBezTo>
                  <a:pt x="342304" y="3442891"/>
                  <a:pt x="341064" y="3441651"/>
                  <a:pt x="338584" y="3439170"/>
                </a:cubicBezTo>
                <a:cubicBezTo>
                  <a:pt x="336103" y="3436690"/>
                  <a:pt x="334863" y="3435450"/>
                  <a:pt x="334863" y="3435450"/>
                </a:cubicBezTo>
                <a:close/>
                <a:moveTo>
                  <a:pt x="6005214" y="3428008"/>
                </a:moveTo>
                <a:cubicBezTo>
                  <a:pt x="6005214" y="3432969"/>
                  <a:pt x="6003973" y="3436690"/>
                  <a:pt x="6001493" y="3439170"/>
                </a:cubicBezTo>
                <a:cubicBezTo>
                  <a:pt x="5999013" y="3441651"/>
                  <a:pt x="5995293" y="3445372"/>
                  <a:pt x="5990331" y="3450332"/>
                </a:cubicBezTo>
                <a:cubicBezTo>
                  <a:pt x="5985370" y="3455293"/>
                  <a:pt x="5982889" y="3460255"/>
                  <a:pt x="5982889" y="3465215"/>
                </a:cubicBezTo>
                <a:lnTo>
                  <a:pt x="5982889" y="3472657"/>
                </a:lnTo>
                <a:cubicBezTo>
                  <a:pt x="5977929" y="3472657"/>
                  <a:pt x="5975449" y="3472657"/>
                  <a:pt x="5975449" y="3472657"/>
                </a:cubicBezTo>
                <a:cubicBezTo>
                  <a:pt x="5975449" y="3477617"/>
                  <a:pt x="5974207" y="3480098"/>
                  <a:pt x="5971727" y="3480098"/>
                </a:cubicBezTo>
                <a:cubicBezTo>
                  <a:pt x="5969247" y="3480098"/>
                  <a:pt x="5968007" y="3480098"/>
                  <a:pt x="5968007" y="3480098"/>
                </a:cubicBezTo>
                <a:cubicBezTo>
                  <a:pt x="5958085" y="3480098"/>
                  <a:pt x="5953124" y="3480098"/>
                  <a:pt x="5953124" y="3480098"/>
                </a:cubicBezTo>
                <a:lnTo>
                  <a:pt x="5968007" y="3472657"/>
                </a:lnTo>
                <a:cubicBezTo>
                  <a:pt x="5972968" y="3467696"/>
                  <a:pt x="5977929" y="3462735"/>
                  <a:pt x="5982889" y="3457774"/>
                </a:cubicBezTo>
                <a:cubicBezTo>
                  <a:pt x="5982889" y="3457774"/>
                  <a:pt x="5984131" y="3455293"/>
                  <a:pt x="5986611" y="3450332"/>
                </a:cubicBezTo>
                <a:cubicBezTo>
                  <a:pt x="5989091" y="3445372"/>
                  <a:pt x="5990331" y="3440410"/>
                  <a:pt x="5990331" y="3435450"/>
                </a:cubicBezTo>
                <a:close/>
                <a:moveTo>
                  <a:pt x="200918" y="3420567"/>
                </a:moveTo>
                <a:cubicBezTo>
                  <a:pt x="205878" y="3420567"/>
                  <a:pt x="208359" y="3423048"/>
                  <a:pt x="208359" y="3428008"/>
                </a:cubicBezTo>
                <a:cubicBezTo>
                  <a:pt x="203398" y="3437930"/>
                  <a:pt x="198437" y="3437930"/>
                  <a:pt x="193476" y="3428008"/>
                </a:cubicBezTo>
                <a:cubicBezTo>
                  <a:pt x="193476" y="3423048"/>
                  <a:pt x="195957" y="3420567"/>
                  <a:pt x="200918" y="3420567"/>
                </a:cubicBezTo>
                <a:close/>
                <a:moveTo>
                  <a:pt x="684609" y="3413125"/>
                </a:moveTo>
                <a:lnTo>
                  <a:pt x="677168" y="3428008"/>
                </a:lnTo>
                <a:lnTo>
                  <a:pt x="684609" y="3428008"/>
                </a:lnTo>
                <a:cubicBezTo>
                  <a:pt x="684609" y="3418086"/>
                  <a:pt x="684609" y="3413125"/>
                  <a:pt x="684609" y="3413125"/>
                </a:cubicBezTo>
                <a:close/>
                <a:moveTo>
                  <a:pt x="5973123" y="3411730"/>
                </a:moveTo>
                <a:cubicBezTo>
                  <a:pt x="5974673" y="3411420"/>
                  <a:pt x="5975449" y="3411885"/>
                  <a:pt x="5975449" y="3413125"/>
                </a:cubicBezTo>
                <a:cubicBezTo>
                  <a:pt x="5975449" y="3418086"/>
                  <a:pt x="5970487" y="3424288"/>
                  <a:pt x="5960565" y="3431729"/>
                </a:cubicBezTo>
                <a:cubicBezTo>
                  <a:pt x="5950644" y="3439170"/>
                  <a:pt x="5945683" y="3445372"/>
                  <a:pt x="5945683" y="3450332"/>
                </a:cubicBezTo>
                <a:lnTo>
                  <a:pt x="5930800" y="3457774"/>
                </a:lnTo>
                <a:cubicBezTo>
                  <a:pt x="5920879" y="3457774"/>
                  <a:pt x="5918397" y="3455293"/>
                  <a:pt x="5923359" y="3450332"/>
                </a:cubicBezTo>
                <a:cubicBezTo>
                  <a:pt x="5933280" y="3440410"/>
                  <a:pt x="5938241" y="3435450"/>
                  <a:pt x="5938241" y="3435450"/>
                </a:cubicBezTo>
                <a:cubicBezTo>
                  <a:pt x="5956844" y="3420567"/>
                  <a:pt x="5968472" y="3412661"/>
                  <a:pt x="5973123" y="3411730"/>
                </a:cubicBezTo>
                <a:close/>
                <a:moveTo>
                  <a:pt x="253007" y="3405684"/>
                </a:moveTo>
                <a:cubicBezTo>
                  <a:pt x="253007" y="3410645"/>
                  <a:pt x="251767" y="3413125"/>
                  <a:pt x="249287" y="3413125"/>
                </a:cubicBezTo>
                <a:cubicBezTo>
                  <a:pt x="246806" y="3413125"/>
                  <a:pt x="245566" y="3411885"/>
                  <a:pt x="245566" y="3409405"/>
                </a:cubicBezTo>
                <a:cubicBezTo>
                  <a:pt x="245566" y="3406924"/>
                  <a:pt x="248047" y="3405684"/>
                  <a:pt x="253007" y="3405684"/>
                </a:cubicBezTo>
                <a:close/>
                <a:moveTo>
                  <a:pt x="6027538" y="3398243"/>
                </a:moveTo>
                <a:lnTo>
                  <a:pt x="6012655" y="3413125"/>
                </a:lnTo>
                <a:lnTo>
                  <a:pt x="6012655" y="3405684"/>
                </a:lnTo>
                <a:cubicBezTo>
                  <a:pt x="6017617" y="3400723"/>
                  <a:pt x="6022577" y="3398243"/>
                  <a:pt x="6027538" y="3398243"/>
                </a:cubicBezTo>
                <a:close/>
                <a:moveTo>
                  <a:pt x="602754" y="3398243"/>
                </a:moveTo>
                <a:cubicBezTo>
                  <a:pt x="602754" y="3403203"/>
                  <a:pt x="602754" y="3406924"/>
                  <a:pt x="602754" y="3409405"/>
                </a:cubicBezTo>
                <a:cubicBezTo>
                  <a:pt x="602754" y="3411885"/>
                  <a:pt x="602754" y="3415606"/>
                  <a:pt x="602754" y="3420567"/>
                </a:cubicBezTo>
                <a:cubicBezTo>
                  <a:pt x="607715" y="3425528"/>
                  <a:pt x="610195" y="3435450"/>
                  <a:pt x="610195" y="3450332"/>
                </a:cubicBezTo>
                <a:cubicBezTo>
                  <a:pt x="610195" y="3465215"/>
                  <a:pt x="612675" y="3472657"/>
                  <a:pt x="617637" y="3472657"/>
                </a:cubicBezTo>
                <a:cubicBezTo>
                  <a:pt x="622598" y="3472657"/>
                  <a:pt x="625078" y="3470176"/>
                  <a:pt x="625078" y="3465215"/>
                </a:cubicBezTo>
                <a:cubicBezTo>
                  <a:pt x="625078" y="3460255"/>
                  <a:pt x="625078" y="3457774"/>
                  <a:pt x="625078" y="3457774"/>
                </a:cubicBezTo>
                <a:cubicBezTo>
                  <a:pt x="620117" y="3457774"/>
                  <a:pt x="617637" y="3450332"/>
                  <a:pt x="617637" y="3435450"/>
                </a:cubicBezTo>
                <a:cubicBezTo>
                  <a:pt x="617637" y="3415606"/>
                  <a:pt x="612675" y="3403203"/>
                  <a:pt x="602754" y="3398243"/>
                </a:cubicBezTo>
                <a:close/>
                <a:moveTo>
                  <a:pt x="230683" y="3390801"/>
                </a:moveTo>
                <a:cubicBezTo>
                  <a:pt x="230683" y="3395762"/>
                  <a:pt x="229443" y="3398243"/>
                  <a:pt x="226963" y="3398243"/>
                </a:cubicBezTo>
                <a:cubicBezTo>
                  <a:pt x="224482" y="3398243"/>
                  <a:pt x="223242" y="3397003"/>
                  <a:pt x="223242" y="3394522"/>
                </a:cubicBezTo>
                <a:cubicBezTo>
                  <a:pt x="223242" y="3392041"/>
                  <a:pt x="225722" y="3390801"/>
                  <a:pt x="230683" y="3390801"/>
                </a:cubicBezTo>
                <a:close/>
                <a:moveTo>
                  <a:pt x="5982889" y="3383360"/>
                </a:moveTo>
                <a:lnTo>
                  <a:pt x="5990331" y="3383360"/>
                </a:lnTo>
                <a:lnTo>
                  <a:pt x="5997773" y="3383360"/>
                </a:lnTo>
                <a:lnTo>
                  <a:pt x="5990331" y="3390801"/>
                </a:lnTo>
                <a:cubicBezTo>
                  <a:pt x="5985370" y="3390801"/>
                  <a:pt x="5982889" y="3388321"/>
                  <a:pt x="5982889" y="3383360"/>
                </a:cubicBezTo>
                <a:close/>
                <a:moveTo>
                  <a:pt x="312539" y="3383360"/>
                </a:moveTo>
                <a:cubicBezTo>
                  <a:pt x="317500" y="3383360"/>
                  <a:pt x="318740" y="3385840"/>
                  <a:pt x="316260" y="3390801"/>
                </a:cubicBezTo>
                <a:cubicBezTo>
                  <a:pt x="313779" y="3395762"/>
                  <a:pt x="315019" y="3400723"/>
                  <a:pt x="319980" y="3405684"/>
                </a:cubicBezTo>
                <a:cubicBezTo>
                  <a:pt x="324941" y="3410645"/>
                  <a:pt x="327421" y="3415606"/>
                  <a:pt x="327421" y="3420567"/>
                </a:cubicBezTo>
                <a:lnTo>
                  <a:pt x="312539" y="3413125"/>
                </a:lnTo>
                <a:cubicBezTo>
                  <a:pt x="297656" y="3393282"/>
                  <a:pt x="297656" y="3383360"/>
                  <a:pt x="312539" y="3383360"/>
                </a:cubicBezTo>
                <a:close/>
                <a:moveTo>
                  <a:pt x="200918" y="3383360"/>
                </a:moveTo>
                <a:cubicBezTo>
                  <a:pt x="205878" y="3383360"/>
                  <a:pt x="208359" y="3383360"/>
                  <a:pt x="208359" y="3383360"/>
                </a:cubicBezTo>
                <a:cubicBezTo>
                  <a:pt x="208359" y="3388321"/>
                  <a:pt x="208359" y="3390801"/>
                  <a:pt x="208359" y="3390801"/>
                </a:cubicBezTo>
                <a:cubicBezTo>
                  <a:pt x="208359" y="3390801"/>
                  <a:pt x="205878" y="3390801"/>
                  <a:pt x="200918" y="3390801"/>
                </a:cubicBezTo>
                <a:cubicBezTo>
                  <a:pt x="200918" y="3390801"/>
                  <a:pt x="200918" y="3388321"/>
                  <a:pt x="200918" y="3383360"/>
                </a:cubicBezTo>
                <a:close/>
                <a:moveTo>
                  <a:pt x="520898" y="3375918"/>
                </a:moveTo>
                <a:lnTo>
                  <a:pt x="528339" y="3375918"/>
                </a:lnTo>
                <a:lnTo>
                  <a:pt x="528339" y="3383360"/>
                </a:lnTo>
                <a:close/>
                <a:moveTo>
                  <a:pt x="230683" y="3361036"/>
                </a:moveTo>
                <a:lnTo>
                  <a:pt x="238125" y="3368477"/>
                </a:lnTo>
                <a:lnTo>
                  <a:pt x="226963" y="3368477"/>
                </a:lnTo>
                <a:cubicBezTo>
                  <a:pt x="229443" y="3368477"/>
                  <a:pt x="230683" y="3365996"/>
                  <a:pt x="230683" y="3361036"/>
                </a:cubicBezTo>
                <a:close/>
                <a:moveTo>
                  <a:pt x="290214" y="3353594"/>
                </a:moveTo>
                <a:cubicBezTo>
                  <a:pt x="290214" y="3353594"/>
                  <a:pt x="290214" y="3356075"/>
                  <a:pt x="290214" y="3361036"/>
                </a:cubicBezTo>
                <a:cubicBezTo>
                  <a:pt x="290214" y="3365996"/>
                  <a:pt x="287734" y="3365996"/>
                  <a:pt x="282773" y="3361036"/>
                </a:cubicBezTo>
                <a:cubicBezTo>
                  <a:pt x="282773" y="3361036"/>
                  <a:pt x="282773" y="3359796"/>
                  <a:pt x="282773" y="3357315"/>
                </a:cubicBezTo>
                <a:cubicBezTo>
                  <a:pt x="282773" y="3354834"/>
                  <a:pt x="285254" y="3353594"/>
                  <a:pt x="290214" y="3353594"/>
                </a:cubicBezTo>
                <a:close/>
                <a:moveTo>
                  <a:pt x="520898" y="3346153"/>
                </a:moveTo>
                <a:cubicBezTo>
                  <a:pt x="520898" y="3346153"/>
                  <a:pt x="520898" y="3351114"/>
                  <a:pt x="520898" y="3361036"/>
                </a:cubicBezTo>
                <a:cubicBezTo>
                  <a:pt x="520898" y="3361036"/>
                  <a:pt x="519658" y="3362276"/>
                  <a:pt x="517177" y="3364756"/>
                </a:cubicBezTo>
                <a:cubicBezTo>
                  <a:pt x="514697" y="3367237"/>
                  <a:pt x="513457" y="3368477"/>
                  <a:pt x="513457" y="3368477"/>
                </a:cubicBezTo>
                <a:cubicBezTo>
                  <a:pt x="513457" y="3368477"/>
                  <a:pt x="513457" y="3365996"/>
                  <a:pt x="513457" y="3361036"/>
                </a:cubicBezTo>
                <a:cubicBezTo>
                  <a:pt x="513457" y="3356075"/>
                  <a:pt x="514697" y="3352354"/>
                  <a:pt x="517177" y="3349873"/>
                </a:cubicBezTo>
                <a:cubicBezTo>
                  <a:pt x="519658" y="3347393"/>
                  <a:pt x="520898" y="3346153"/>
                  <a:pt x="520898" y="3346153"/>
                </a:cubicBezTo>
                <a:close/>
                <a:moveTo>
                  <a:pt x="491132" y="3346153"/>
                </a:moveTo>
                <a:cubicBezTo>
                  <a:pt x="491132" y="3346153"/>
                  <a:pt x="493613" y="3346153"/>
                  <a:pt x="498574" y="3346153"/>
                </a:cubicBezTo>
                <a:cubicBezTo>
                  <a:pt x="503535" y="3346153"/>
                  <a:pt x="506015" y="3347393"/>
                  <a:pt x="506015" y="3349873"/>
                </a:cubicBezTo>
                <a:cubicBezTo>
                  <a:pt x="506015" y="3352354"/>
                  <a:pt x="503535" y="3353594"/>
                  <a:pt x="498574" y="3353594"/>
                </a:cubicBezTo>
                <a:close/>
                <a:moveTo>
                  <a:pt x="334863" y="3338711"/>
                </a:moveTo>
                <a:cubicBezTo>
                  <a:pt x="339824" y="3338711"/>
                  <a:pt x="342304" y="3341192"/>
                  <a:pt x="342304" y="3346153"/>
                </a:cubicBezTo>
                <a:cubicBezTo>
                  <a:pt x="337343" y="3346153"/>
                  <a:pt x="334863" y="3346153"/>
                  <a:pt x="334863" y="3346153"/>
                </a:cubicBezTo>
                <a:cubicBezTo>
                  <a:pt x="329902" y="3346153"/>
                  <a:pt x="327421" y="3344913"/>
                  <a:pt x="327421" y="3342432"/>
                </a:cubicBezTo>
                <a:cubicBezTo>
                  <a:pt x="327421" y="3339951"/>
                  <a:pt x="329902" y="3338711"/>
                  <a:pt x="334863" y="3338711"/>
                </a:cubicBezTo>
                <a:close/>
                <a:moveTo>
                  <a:pt x="5996377" y="3336386"/>
                </a:moveTo>
                <a:cubicBezTo>
                  <a:pt x="5997307" y="3336696"/>
                  <a:pt x="5997773" y="3337471"/>
                  <a:pt x="5997773" y="3338711"/>
                </a:cubicBezTo>
                <a:cubicBezTo>
                  <a:pt x="5997773" y="3343672"/>
                  <a:pt x="5994052" y="3346153"/>
                  <a:pt x="5986611" y="3346153"/>
                </a:cubicBezTo>
                <a:cubicBezTo>
                  <a:pt x="5979169" y="3346153"/>
                  <a:pt x="5977929" y="3348633"/>
                  <a:pt x="5982889" y="3353594"/>
                </a:cubicBezTo>
                <a:cubicBezTo>
                  <a:pt x="5982889" y="3358555"/>
                  <a:pt x="5980409" y="3361036"/>
                  <a:pt x="5975449" y="3361036"/>
                </a:cubicBezTo>
                <a:cubicBezTo>
                  <a:pt x="5970487" y="3361036"/>
                  <a:pt x="5968007" y="3359796"/>
                  <a:pt x="5968007" y="3357315"/>
                </a:cubicBezTo>
                <a:cubicBezTo>
                  <a:pt x="5968007" y="3354834"/>
                  <a:pt x="5970487" y="3351114"/>
                  <a:pt x="5975449" y="3346153"/>
                </a:cubicBezTo>
                <a:cubicBezTo>
                  <a:pt x="5986611" y="3338711"/>
                  <a:pt x="5993587" y="3335456"/>
                  <a:pt x="5996377" y="3336386"/>
                </a:cubicBezTo>
                <a:close/>
                <a:moveTo>
                  <a:pt x="587871" y="3331270"/>
                </a:moveTo>
                <a:cubicBezTo>
                  <a:pt x="587871" y="3331270"/>
                  <a:pt x="586630" y="3333751"/>
                  <a:pt x="584150" y="3338711"/>
                </a:cubicBezTo>
                <a:cubicBezTo>
                  <a:pt x="581670" y="3343672"/>
                  <a:pt x="580429" y="3348633"/>
                  <a:pt x="580429" y="3353594"/>
                </a:cubicBezTo>
                <a:lnTo>
                  <a:pt x="587871" y="3383360"/>
                </a:lnTo>
                <a:cubicBezTo>
                  <a:pt x="602754" y="3388321"/>
                  <a:pt x="610195" y="3388321"/>
                  <a:pt x="610195" y="3383360"/>
                </a:cubicBezTo>
                <a:lnTo>
                  <a:pt x="602754" y="3361036"/>
                </a:lnTo>
                <a:cubicBezTo>
                  <a:pt x="597793" y="3361036"/>
                  <a:pt x="595312" y="3363516"/>
                  <a:pt x="595312" y="3368477"/>
                </a:cubicBezTo>
                <a:cubicBezTo>
                  <a:pt x="595312" y="3373438"/>
                  <a:pt x="594072" y="3374678"/>
                  <a:pt x="591592" y="3372198"/>
                </a:cubicBezTo>
                <a:cubicBezTo>
                  <a:pt x="589111" y="3369717"/>
                  <a:pt x="589111" y="3367237"/>
                  <a:pt x="591592" y="3364756"/>
                </a:cubicBezTo>
                <a:cubicBezTo>
                  <a:pt x="594072" y="3362276"/>
                  <a:pt x="595312" y="3357315"/>
                  <a:pt x="595312" y="3349873"/>
                </a:cubicBezTo>
                <a:cubicBezTo>
                  <a:pt x="595312" y="3342432"/>
                  <a:pt x="592832" y="3336231"/>
                  <a:pt x="587871" y="3331270"/>
                </a:cubicBezTo>
                <a:close/>
                <a:moveTo>
                  <a:pt x="520898" y="3323829"/>
                </a:moveTo>
                <a:cubicBezTo>
                  <a:pt x="520898" y="3328789"/>
                  <a:pt x="519658" y="3331270"/>
                  <a:pt x="517177" y="3331270"/>
                </a:cubicBezTo>
                <a:cubicBezTo>
                  <a:pt x="514697" y="3331270"/>
                  <a:pt x="513457" y="3330030"/>
                  <a:pt x="513457" y="3327549"/>
                </a:cubicBezTo>
                <a:cubicBezTo>
                  <a:pt x="513457" y="3325069"/>
                  <a:pt x="515937" y="3323829"/>
                  <a:pt x="520898" y="3323829"/>
                </a:cubicBezTo>
                <a:close/>
                <a:moveTo>
                  <a:pt x="639961" y="3316387"/>
                </a:moveTo>
                <a:lnTo>
                  <a:pt x="639961" y="3338711"/>
                </a:lnTo>
                <a:lnTo>
                  <a:pt x="647402" y="3331270"/>
                </a:lnTo>
                <a:close/>
                <a:moveTo>
                  <a:pt x="104179" y="3316387"/>
                </a:moveTo>
                <a:cubicBezTo>
                  <a:pt x="109140" y="3316387"/>
                  <a:pt x="109140" y="3318868"/>
                  <a:pt x="104179" y="3323829"/>
                </a:cubicBezTo>
                <a:cubicBezTo>
                  <a:pt x="104179" y="3323829"/>
                  <a:pt x="102939" y="3322589"/>
                  <a:pt x="100459" y="3320108"/>
                </a:cubicBezTo>
                <a:cubicBezTo>
                  <a:pt x="97978" y="3317627"/>
                  <a:pt x="99219" y="3316387"/>
                  <a:pt x="104179" y="3316387"/>
                </a:cubicBezTo>
                <a:close/>
                <a:moveTo>
                  <a:pt x="66972" y="3294063"/>
                </a:moveTo>
                <a:lnTo>
                  <a:pt x="74414" y="3301504"/>
                </a:lnTo>
                <a:lnTo>
                  <a:pt x="74414" y="3353594"/>
                </a:lnTo>
                <a:cubicBezTo>
                  <a:pt x="74414" y="3373438"/>
                  <a:pt x="78135" y="3384600"/>
                  <a:pt x="85576" y="3387081"/>
                </a:cubicBezTo>
                <a:cubicBezTo>
                  <a:pt x="93017" y="3389561"/>
                  <a:pt x="96738" y="3395762"/>
                  <a:pt x="96738" y="3405684"/>
                </a:cubicBezTo>
                <a:cubicBezTo>
                  <a:pt x="96738" y="3405684"/>
                  <a:pt x="96738" y="3408165"/>
                  <a:pt x="96738" y="3413125"/>
                </a:cubicBezTo>
                <a:cubicBezTo>
                  <a:pt x="96738" y="3418086"/>
                  <a:pt x="96738" y="3420567"/>
                  <a:pt x="96738" y="3420567"/>
                </a:cubicBezTo>
                <a:cubicBezTo>
                  <a:pt x="96738" y="3425528"/>
                  <a:pt x="97978" y="3432969"/>
                  <a:pt x="100459" y="3442891"/>
                </a:cubicBezTo>
                <a:cubicBezTo>
                  <a:pt x="102939" y="3452813"/>
                  <a:pt x="101699" y="3460255"/>
                  <a:pt x="96738" y="3465215"/>
                </a:cubicBezTo>
                <a:lnTo>
                  <a:pt x="96738" y="3472657"/>
                </a:lnTo>
                <a:cubicBezTo>
                  <a:pt x="101699" y="3472657"/>
                  <a:pt x="104179" y="3473897"/>
                  <a:pt x="104179" y="3476377"/>
                </a:cubicBezTo>
                <a:cubicBezTo>
                  <a:pt x="104179" y="3478858"/>
                  <a:pt x="104179" y="3482579"/>
                  <a:pt x="104179" y="3487540"/>
                </a:cubicBezTo>
                <a:cubicBezTo>
                  <a:pt x="104179" y="3492500"/>
                  <a:pt x="104179" y="3494981"/>
                  <a:pt x="104179" y="3494981"/>
                </a:cubicBezTo>
                <a:cubicBezTo>
                  <a:pt x="109140" y="3494981"/>
                  <a:pt x="111621" y="3497462"/>
                  <a:pt x="111621" y="3502422"/>
                </a:cubicBezTo>
                <a:lnTo>
                  <a:pt x="126504" y="3524747"/>
                </a:lnTo>
                <a:lnTo>
                  <a:pt x="111621" y="3532188"/>
                </a:lnTo>
                <a:cubicBezTo>
                  <a:pt x="96738" y="3532188"/>
                  <a:pt x="89296" y="3530948"/>
                  <a:pt x="89296" y="3528467"/>
                </a:cubicBezTo>
                <a:cubicBezTo>
                  <a:pt x="89296" y="3525987"/>
                  <a:pt x="90537" y="3524747"/>
                  <a:pt x="93017" y="3524747"/>
                </a:cubicBezTo>
                <a:cubicBezTo>
                  <a:pt x="95498" y="3524747"/>
                  <a:pt x="96738" y="3519786"/>
                  <a:pt x="96738" y="3509864"/>
                </a:cubicBezTo>
                <a:cubicBezTo>
                  <a:pt x="96738" y="3499942"/>
                  <a:pt x="94258" y="3494981"/>
                  <a:pt x="89296" y="3494981"/>
                </a:cubicBezTo>
                <a:lnTo>
                  <a:pt x="81855" y="3480098"/>
                </a:lnTo>
                <a:cubicBezTo>
                  <a:pt x="86816" y="3460255"/>
                  <a:pt x="84336" y="3450332"/>
                  <a:pt x="74414" y="3450332"/>
                </a:cubicBezTo>
                <a:lnTo>
                  <a:pt x="74414" y="3435450"/>
                </a:lnTo>
                <a:cubicBezTo>
                  <a:pt x="79375" y="3435450"/>
                  <a:pt x="78135" y="3429248"/>
                  <a:pt x="70693" y="3416846"/>
                </a:cubicBezTo>
                <a:cubicBezTo>
                  <a:pt x="63252" y="3404444"/>
                  <a:pt x="59531" y="3385840"/>
                  <a:pt x="59531" y="3361036"/>
                </a:cubicBezTo>
                <a:cubicBezTo>
                  <a:pt x="59531" y="3336231"/>
                  <a:pt x="60771" y="3323829"/>
                  <a:pt x="63252" y="3323829"/>
                </a:cubicBezTo>
                <a:cubicBezTo>
                  <a:pt x="65732" y="3323829"/>
                  <a:pt x="66972" y="3321348"/>
                  <a:pt x="66972" y="3316387"/>
                </a:cubicBezTo>
                <a:cubicBezTo>
                  <a:pt x="66972" y="3311426"/>
                  <a:pt x="64492" y="3308946"/>
                  <a:pt x="59531" y="3308946"/>
                </a:cubicBezTo>
                <a:lnTo>
                  <a:pt x="52089" y="3308946"/>
                </a:lnTo>
                <a:lnTo>
                  <a:pt x="59531" y="3301504"/>
                </a:lnTo>
                <a:cubicBezTo>
                  <a:pt x="59531" y="3301504"/>
                  <a:pt x="62011" y="3299024"/>
                  <a:pt x="66972" y="3294063"/>
                </a:cubicBezTo>
                <a:close/>
                <a:moveTo>
                  <a:pt x="96738" y="3286622"/>
                </a:moveTo>
                <a:cubicBezTo>
                  <a:pt x="101699" y="3286622"/>
                  <a:pt x="104179" y="3289102"/>
                  <a:pt x="104179" y="3294063"/>
                </a:cubicBezTo>
                <a:cubicBezTo>
                  <a:pt x="104179" y="3299024"/>
                  <a:pt x="101699" y="3301504"/>
                  <a:pt x="96738" y="3301504"/>
                </a:cubicBezTo>
                <a:cubicBezTo>
                  <a:pt x="96738" y="3301504"/>
                  <a:pt x="94258" y="3299024"/>
                  <a:pt x="89296" y="3294063"/>
                </a:cubicBezTo>
                <a:cubicBezTo>
                  <a:pt x="89296" y="3289102"/>
                  <a:pt x="91777" y="3286622"/>
                  <a:pt x="96738" y="3286622"/>
                </a:cubicBezTo>
                <a:close/>
                <a:moveTo>
                  <a:pt x="528339" y="3279180"/>
                </a:moveTo>
                <a:cubicBezTo>
                  <a:pt x="533301" y="3279180"/>
                  <a:pt x="535781" y="3280420"/>
                  <a:pt x="535781" y="3282901"/>
                </a:cubicBezTo>
                <a:cubicBezTo>
                  <a:pt x="535781" y="3285381"/>
                  <a:pt x="534541" y="3286622"/>
                  <a:pt x="532060" y="3286622"/>
                </a:cubicBezTo>
                <a:cubicBezTo>
                  <a:pt x="529580" y="3286622"/>
                  <a:pt x="528339" y="3284141"/>
                  <a:pt x="528339" y="3279180"/>
                </a:cubicBezTo>
                <a:close/>
                <a:moveTo>
                  <a:pt x="639961" y="3271739"/>
                </a:moveTo>
                <a:lnTo>
                  <a:pt x="647402" y="3301504"/>
                </a:lnTo>
                <a:cubicBezTo>
                  <a:pt x="647402" y="3306465"/>
                  <a:pt x="648643" y="3308946"/>
                  <a:pt x="651123" y="3308946"/>
                </a:cubicBezTo>
                <a:cubicBezTo>
                  <a:pt x="653603" y="3308946"/>
                  <a:pt x="654844" y="3307706"/>
                  <a:pt x="654844" y="3305225"/>
                </a:cubicBezTo>
                <a:cubicBezTo>
                  <a:pt x="654844" y="3302744"/>
                  <a:pt x="654844" y="3299024"/>
                  <a:pt x="654844" y="3294063"/>
                </a:cubicBezTo>
                <a:cubicBezTo>
                  <a:pt x="649882" y="3294063"/>
                  <a:pt x="647402" y="3292823"/>
                  <a:pt x="647402" y="3290342"/>
                </a:cubicBezTo>
                <a:cubicBezTo>
                  <a:pt x="647402" y="3287862"/>
                  <a:pt x="647402" y="3285381"/>
                  <a:pt x="647402" y="3282901"/>
                </a:cubicBezTo>
                <a:cubicBezTo>
                  <a:pt x="647402" y="3280420"/>
                  <a:pt x="647402" y="3277940"/>
                  <a:pt x="647402" y="3275459"/>
                </a:cubicBezTo>
                <a:cubicBezTo>
                  <a:pt x="647402" y="3272979"/>
                  <a:pt x="644922" y="3271739"/>
                  <a:pt x="639961" y="3271739"/>
                </a:cubicBezTo>
                <a:close/>
                <a:moveTo>
                  <a:pt x="156269" y="3271739"/>
                </a:moveTo>
                <a:cubicBezTo>
                  <a:pt x="161230" y="3271739"/>
                  <a:pt x="163711" y="3271739"/>
                  <a:pt x="163711" y="3271739"/>
                </a:cubicBezTo>
                <a:cubicBezTo>
                  <a:pt x="163711" y="3276699"/>
                  <a:pt x="161230" y="3280420"/>
                  <a:pt x="156269" y="3282901"/>
                </a:cubicBezTo>
                <a:cubicBezTo>
                  <a:pt x="151308" y="3285381"/>
                  <a:pt x="148828" y="3284141"/>
                  <a:pt x="148828" y="3279180"/>
                </a:cubicBezTo>
                <a:cubicBezTo>
                  <a:pt x="148828" y="3274219"/>
                  <a:pt x="151308" y="3271739"/>
                  <a:pt x="156269" y="3271739"/>
                </a:cubicBezTo>
                <a:close/>
                <a:moveTo>
                  <a:pt x="119062" y="3271739"/>
                </a:moveTo>
                <a:cubicBezTo>
                  <a:pt x="124023" y="3276699"/>
                  <a:pt x="126504" y="3285381"/>
                  <a:pt x="126504" y="3297784"/>
                </a:cubicBezTo>
                <a:cubicBezTo>
                  <a:pt x="126504" y="3310186"/>
                  <a:pt x="126504" y="3318868"/>
                  <a:pt x="126504" y="3323829"/>
                </a:cubicBezTo>
                <a:cubicBezTo>
                  <a:pt x="126504" y="3333751"/>
                  <a:pt x="127744" y="3342432"/>
                  <a:pt x="130224" y="3349873"/>
                </a:cubicBezTo>
                <a:cubicBezTo>
                  <a:pt x="132705" y="3357315"/>
                  <a:pt x="136426" y="3361036"/>
                  <a:pt x="141386" y="3361036"/>
                </a:cubicBezTo>
                <a:cubicBezTo>
                  <a:pt x="146347" y="3361036"/>
                  <a:pt x="148828" y="3356075"/>
                  <a:pt x="148828" y="3346153"/>
                </a:cubicBezTo>
                <a:cubicBezTo>
                  <a:pt x="143867" y="3346153"/>
                  <a:pt x="142627" y="3343672"/>
                  <a:pt x="145107" y="3338711"/>
                </a:cubicBezTo>
                <a:cubicBezTo>
                  <a:pt x="147588" y="3333751"/>
                  <a:pt x="148828" y="3328789"/>
                  <a:pt x="148828" y="3323829"/>
                </a:cubicBezTo>
                <a:cubicBezTo>
                  <a:pt x="153789" y="3313907"/>
                  <a:pt x="156269" y="3306465"/>
                  <a:pt x="156269" y="3301504"/>
                </a:cubicBezTo>
                <a:cubicBezTo>
                  <a:pt x="161230" y="3306465"/>
                  <a:pt x="166191" y="3306465"/>
                  <a:pt x="171152" y="3301504"/>
                </a:cubicBezTo>
                <a:cubicBezTo>
                  <a:pt x="171152" y="3301504"/>
                  <a:pt x="172392" y="3302744"/>
                  <a:pt x="174873" y="3305225"/>
                </a:cubicBezTo>
                <a:cubicBezTo>
                  <a:pt x="177353" y="3307706"/>
                  <a:pt x="178593" y="3308946"/>
                  <a:pt x="178593" y="3308946"/>
                </a:cubicBezTo>
                <a:lnTo>
                  <a:pt x="163711" y="3316387"/>
                </a:lnTo>
                <a:cubicBezTo>
                  <a:pt x="163711" y="3321348"/>
                  <a:pt x="163711" y="3325069"/>
                  <a:pt x="163711" y="3327549"/>
                </a:cubicBezTo>
                <a:cubicBezTo>
                  <a:pt x="163711" y="3330030"/>
                  <a:pt x="163711" y="3333751"/>
                  <a:pt x="163711" y="3338711"/>
                </a:cubicBezTo>
                <a:lnTo>
                  <a:pt x="171152" y="3346153"/>
                </a:lnTo>
                <a:cubicBezTo>
                  <a:pt x="166191" y="3356075"/>
                  <a:pt x="163711" y="3363516"/>
                  <a:pt x="163711" y="3368477"/>
                </a:cubicBezTo>
                <a:lnTo>
                  <a:pt x="163711" y="3375918"/>
                </a:lnTo>
                <a:cubicBezTo>
                  <a:pt x="168671" y="3385840"/>
                  <a:pt x="171152" y="3393282"/>
                  <a:pt x="171152" y="3398243"/>
                </a:cubicBezTo>
                <a:cubicBezTo>
                  <a:pt x="176113" y="3393282"/>
                  <a:pt x="178593" y="3393282"/>
                  <a:pt x="178593" y="3398243"/>
                </a:cubicBezTo>
                <a:lnTo>
                  <a:pt x="178593" y="3405684"/>
                </a:lnTo>
                <a:cubicBezTo>
                  <a:pt x="173633" y="3400723"/>
                  <a:pt x="171152" y="3400723"/>
                  <a:pt x="171152" y="3405684"/>
                </a:cubicBezTo>
                <a:lnTo>
                  <a:pt x="163711" y="3420567"/>
                </a:lnTo>
                <a:cubicBezTo>
                  <a:pt x="158750" y="3435450"/>
                  <a:pt x="153789" y="3442891"/>
                  <a:pt x="148828" y="3442891"/>
                </a:cubicBezTo>
                <a:cubicBezTo>
                  <a:pt x="148828" y="3437930"/>
                  <a:pt x="146347" y="3435450"/>
                  <a:pt x="141386" y="3435450"/>
                </a:cubicBezTo>
                <a:lnTo>
                  <a:pt x="141386" y="3442891"/>
                </a:lnTo>
                <a:cubicBezTo>
                  <a:pt x="136426" y="3442891"/>
                  <a:pt x="133945" y="3441651"/>
                  <a:pt x="133945" y="3439170"/>
                </a:cubicBezTo>
                <a:cubicBezTo>
                  <a:pt x="133945" y="3436690"/>
                  <a:pt x="133945" y="3432969"/>
                  <a:pt x="133945" y="3428008"/>
                </a:cubicBezTo>
                <a:lnTo>
                  <a:pt x="133945" y="3420567"/>
                </a:lnTo>
                <a:lnTo>
                  <a:pt x="126504" y="3405684"/>
                </a:lnTo>
                <a:lnTo>
                  <a:pt x="119062" y="3398243"/>
                </a:lnTo>
                <a:cubicBezTo>
                  <a:pt x="128984" y="3398243"/>
                  <a:pt x="133945" y="3393282"/>
                  <a:pt x="133945" y="3383360"/>
                </a:cubicBezTo>
                <a:cubicBezTo>
                  <a:pt x="128984" y="3373438"/>
                  <a:pt x="121543" y="3368477"/>
                  <a:pt x="111621" y="3368477"/>
                </a:cubicBezTo>
                <a:lnTo>
                  <a:pt x="104179" y="3361036"/>
                </a:lnTo>
                <a:cubicBezTo>
                  <a:pt x="94258" y="3361036"/>
                  <a:pt x="89296" y="3358555"/>
                  <a:pt x="89296" y="3353594"/>
                </a:cubicBezTo>
                <a:cubicBezTo>
                  <a:pt x="89296" y="3338711"/>
                  <a:pt x="96738" y="3336231"/>
                  <a:pt x="111621" y="3346153"/>
                </a:cubicBezTo>
                <a:lnTo>
                  <a:pt x="119062" y="3331270"/>
                </a:lnTo>
                <a:cubicBezTo>
                  <a:pt x="119062" y="3326309"/>
                  <a:pt x="117822" y="3321348"/>
                  <a:pt x="115342" y="3316387"/>
                </a:cubicBezTo>
                <a:cubicBezTo>
                  <a:pt x="112861" y="3311426"/>
                  <a:pt x="111621" y="3306465"/>
                  <a:pt x="111621" y="3301504"/>
                </a:cubicBezTo>
                <a:cubicBezTo>
                  <a:pt x="111621" y="3291582"/>
                  <a:pt x="111621" y="3286622"/>
                  <a:pt x="111621" y="3286622"/>
                </a:cubicBezTo>
                <a:cubicBezTo>
                  <a:pt x="111621" y="3281661"/>
                  <a:pt x="112861" y="3277940"/>
                  <a:pt x="115342" y="3275459"/>
                </a:cubicBezTo>
                <a:cubicBezTo>
                  <a:pt x="117822" y="3272979"/>
                  <a:pt x="119062" y="3271739"/>
                  <a:pt x="119062" y="3271739"/>
                </a:cubicBezTo>
                <a:close/>
                <a:moveTo>
                  <a:pt x="89296" y="3256856"/>
                </a:moveTo>
                <a:cubicBezTo>
                  <a:pt x="94258" y="3256856"/>
                  <a:pt x="96738" y="3259337"/>
                  <a:pt x="96738" y="3264297"/>
                </a:cubicBezTo>
                <a:lnTo>
                  <a:pt x="104179" y="3279180"/>
                </a:lnTo>
                <a:lnTo>
                  <a:pt x="89296" y="3271739"/>
                </a:lnTo>
                <a:cubicBezTo>
                  <a:pt x="84336" y="3261817"/>
                  <a:pt x="84336" y="3256856"/>
                  <a:pt x="89296" y="3256856"/>
                </a:cubicBezTo>
                <a:close/>
                <a:moveTo>
                  <a:pt x="156269" y="3249415"/>
                </a:moveTo>
                <a:lnTo>
                  <a:pt x="163711" y="3256856"/>
                </a:lnTo>
                <a:cubicBezTo>
                  <a:pt x="163711" y="3261817"/>
                  <a:pt x="161230" y="3264297"/>
                  <a:pt x="156269" y="3264297"/>
                </a:cubicBezTo>
                <a:lnTo>
                  <a:pt x="148828" y="3256856"/>
                </a:lnTo>
                <a:cubicBezTo>
                  <a:pt x="148828" y="3256856"/>
                  <a:pt x="151308" y="3254375"/>
                  <a:pt x="156269" y="3249415"/>
                </a:cubicBezTo>
                <a:close/>
                <a:moveTo>
                  <a:pt x="524619" y="3241973"/>
                </a:moveTo>
                <a:cubicBezTo>
                  <a:pt x="527099" y="3241973"/>
                  <a:pt x="528339" y="3244454"/>
                  <a:pt x="528339" y="3249415"/>
                </a:cubicBezTo>
                <a:cubicBezTo>
                  <a:pt x="528339" y="3249415"/>
                  <a:pt x="527099" y="3248174"/>
                  <a:pt x="524619" y="3245694"/>
                </a:cubicBezTo>
                <a:cubicBezTo>
                  <a:pt x="522138" y="3243213"/>
                  <a:pt x="522138" y="3241973"/>
                  <a:pt x="524619" y="3241973"/>
                </a:cubicBezTo>
                <a:close/>
                <a:moveTo>
                  <a:pt x="442763" y="3234532"/>
                </a:moveTo>
                <a:cubicBezTo>
                  <a:pt x="445244" y="3234532"/>
                  <a:pt x="446484" y="3235772"/>
                  <a:pt x="446484" y="3238252"/>
                </a:cubicBezTo>
                <a:cubicBezTo>
                  <a:pt x="446484" y="3240733"/>
                  <a:pt x="444004" y="3241973"/>
                  <a:pt x="439043" y="3241973"/>
                </a:cubicBezTo>
                <a:cubicBezTo>
                  <a:pt x="439043" y="3237012"/>
                  <a:pt x="440283" y="3234532"/>
                  <a:pt x="442763" y="3234532"/>
                </a:cubicBezTo>
                <a:close/>
                <a:moveTo>
                  <a:pt x="513835" y="3234027"/>
                </a:moveTo>
                <a:lnTo>
                  <a:pt x="513457" y="3241973"/>
                </a:lnTo>
                <a:lnTo>
                  <a:pt x="513457" y="3234532"/>
                </a:lnTo>
                <a:close/>
                <a:moveTo>
                  <a:pt x="5826620" y="3227090"/>
                </a:moveTo>
                <a:lnTo>
                  <a:pt x="5819179" y="3241973"/>
                </a:lnTo>
                <a:cubicBezTo>
                  <a:pt x="5819179" y="3246934"/>
                  <a:pt x="5816699" y="3249415"/>
                  <a:pt x="5811737" y="3249415"/>
                </a:cubicBezTo>
                <a:cubicBezTo>
                  <a:pt x="5801816" y="3254375"/>
                  <a:pt x="5801816" y="3259337"/>
                  <a:pt x="5811737" y="3264297"/>
                </a:cubicBezTo>
                <a:cubicBezTo>
                  <a:pt x="5816699" y="3264297"/>
                  <a:pt x="5821659" y="3264297"/>
                  <a:pt x="5826620" y="3264297"/>
                </a:cubicBezTo>
                <a:lnTo>
                  <a:pt x="5834061" y="3249415"/>
                </a:lnTo>
                <a:cubicBezTo>
                  <a:pt x="5829101" y="3249415"/>
                  <a:pt x="5827861" y="3245694"/>
                  <a:pt x="5830341" y="3238252"/>
                </a:cubicBezTo>
                <a:cubicBezTo>
                  <a:pt x="5832821" y="3230811"/>
                  <a:pt x="5831581" y="3227090"/>
                  <a:pt x="5826620" y="3227090"/>
                </a:cubicBezTo>
                <a:close/>
                <a:moveTo>
                  <a:pt x="520898" y="3219649"/>
                </a:moveTo>
                <a:cubicBezTo>
                  <a:pt x="520898" y="3222130"/>
                  <a:pt x="520278" y="3224610"/>
                  <a:pt x="519038" y="3227090"/>
                </a:cubicBezTo>
                <a:lnTo>
                  <a:pt x="513835" y="3234027"/>
                </a:lnTo>
                <a:lnTo>
                  <a:pt x="513922" y="3232206"/>
                </a:lnTo>
                <a:cubicBezTo>
                  <a:pt x="514852" y="3223835"/>
                  <a:pt x="517177" y="3219649"/>
                  <a:pt x="520898" y="3219649"/>
                </a:cubicBezTo>
                <a:close/>
                <a:moveTo>
                  <a:pt x="316260" y="3219649"/>
                </a:moveTo>
                <a:cubicBezTo>
                  <a:pt x="318740" y="3219649"/>
                  <a:pt x="319980" y="3222130"/>
                  <a:pt x="319980" y="3227090"/>
                </a:cubicBezTo>
                <a:cubicBezTo>
                  <a:pt x="319980" y="3227090"/>
                  <a:pt x="318740" y="3225850"/>
                  <a:pt x="316260" y="3223370"/>
                </a:cubicBezTo>
                <a:cubicBezTo>
                  <a:pt x="313779" y="3220889"/>
                  <a:pt x="313779" y="3219649"/>
                  <a:pt x="316260" y="3219649"/>
                </a:cubicBezTo>
                <a:close/>
                <a:moveTo>
                  <a:pt x="167431" y="3219649"/>
                </a:moveTo>
                <a:cubicBezTo>
                  <a:pt x="174873" y="3219649"/>
                  <a:pt x="176113" y="3222130"/>
                  <a:pt x="171152" y="3227090"/>
                </a:cubicBezTo>
                <a:lnTo>
                  <a:pt x="156269" y="3227090"/>
                </a:lnTo>
                <a:cubicBezTo>
                  <a:pt x="156269" y="3222130"/>
                  <a:pt x="159990" y="3219649"/>
                  <a:pt x="167431" y="3219649"/>
                </a:cubicBezTo>
                <a:close/>
                <a:moveTo>
                  <a:pt x="0" y="3219649"/>
                </a:moveTo>
                <a:lnTo>
                  <a:pt x="14882" y="3219649"/>
                </a:lnTo>
                <a:cubicBezTo>
                  <a:pt x="14882" y="3224610"/>
                  <a:pt x="14882" y="3227090"/>
                  <a:pt x="14882" y="3227090"/>
                </a:cubicBezTo>
                <a:cubicBezTo>
                  <a:pt x="14882" y="3227090"/>
                  <a:pt x="12402" y="3229571"/>
                  <a:pt x="7441" y="3234532"/>
                </a:cubicBezTo>
                <a:cubicBezTo>
                  <a:pt x="7441" y="3234532"/>
                  <a:pt x="7441" y="3233292"/>
                  <a:pt x="7441" y="3230811"/>
                </a:cubicBezTo>
                <a:cubicBezTo>
                  <a:pt x="7441" y="3228330"/>
                  <a:pt x="4960" y="3224610"/>
                  <a:pt x="0" y="3219649"/>
                </a:cubicBezTo>
                <a:close/>
                <a:moveTo>
                  <a:pt x="74414" y="3212207"/>
                </a:moveTo>
                <a:lnTo>
                  <a:pt x="81855" y="3219649"/>
                </a:lnTo>
                <a:cubicBezTo>
                  <a:pt x="81855" y="3224610"/>
                  <a:pt x="79375" y="3224610"/>
                  <a:pt x="74414" y="3219649"/>
                </a:cubicBezTo>
                <a:close/>
                <a:moveTo>
                  <a:pt x="5834061" y="3204766"/>
                </a:moveTo>
                <a:cubicBezTo>
                  <a:pt x="5824140" y="3214688"/>
                  <a:pt x="5824140" y="3219649"/>
                  <a:pt x="5834061" y="3219649"/>
                </a:cubicBezTo>
                <a:cubicBezTo>
                  <a:pt x="5843983" y="3219649"/>
                  <a:pt x="5851425" y="3219649"/>
                  <a:pt x="5856386" y="3219649"/>
                </a:cubicBezTo>
                <a:lnTo>
                  <a:pt x="5863827" y="3212207"/>
                </a:lnTo>
                <a:lnTo>
                  <a:pt x="5856386" y="3204766"/>
                </a:lnTo>
                <a:cubicBezTo>
                  <a:pt x="5846465" y="3204766"/>
                  <a:pt x="5839023" y="3204766"/>
                  <a:pt x="5834061" y="3204766"/>
                </a:cubicBezTo>
                <a:close/>
                <a:moveTo>
                  <a:pt x="5968007" y="3189883"/>
                </a:moveTo>
                <a:cubicBezTo>
                  <a:pt x="5968007" y="3189883"/>
                  <a:pt x="5968007" y="3192364"/>
                  <a:pt x="5968007" y="3197325"/>
                </a:cubicBezTo>
                <a:cubicBezTo>
                  <a:pt x="5968007" y="3202285"/>
                  <a:pt x="5966767" y="3204766"/>
                  <a:pt x="5964286" y="3204766"/>
                </a:cubicBezTo>
                <a:cubicBezTo>
                  <a:pt x="5961806" y="3204766"/>
                  <a:pt x="5961806" y="3202285"/>
                  <a:pt x="5964286" y="3197325"/>
                </a:cubicBezTo>
                <a:cubicBezTo>
                  <a:pt x="5966767" y="3192364"/>
                  <a:pt x="5968007" y="3189883"/>
                  <a:pt x="5968007" y="3189883"/>
                </a:cubicBezTo>
                <a:close/>
                <a:moveTo>
                  <a:pt x="595312" y="3189883"/>
                </a:moveTo>
                <a:cubicBezTo>
                  <a:pt x="590351" y="3194844"/>
                  <a:pt x="587871" y="3199805"/>
                  <a:pt x="587871" y="3204766"/>
                </a:cubicBezTo>
                <a:cubicBezTo>
                  <a:pt x="592832" y="3209727"/>
                  <a:pt x="592832" y="3214688"/>
                  <a:pt x="587871" y="3219649"/>
                </a:cubicBezTo>
                <a:cubicBezTo>
                  <a:pt x="587871" y="3224610"/>
                  <a:pt x="589111" y="3229571"/>
                  <a:pt x="591592" y="3234532"/>
                </a:cubicBezTo>
                <a:cubicBezTo>
                  <a:pt x="594072" y="3239492"/>
                  <a:pt x="597793" y="3241973"/>
                  <a:pt x="602754" y="3241973"/>
                </a:cubicBezTo>
                <a:cubicBezTo>
                  <a:pt x="607715" y="3241973"/>
                  <a:pt x="607715" y="3239492"/>
                  <a:pt x="602754" y="3234532"/>
                </a:cubicBezTo>
                <a:lnTo>
                  <a:pt x="610195" y="3219649"/>
                </a:lnTo>
                <a:cubicBezTo>
                  <a:pt x="610195" y="3214688"/>
                  <a:pt x="607715" y="3212207"/>
                  <a:pt x="602754" y="3212207"/>
                </a:cubicBezTo>
                <a:lnTo>
                  <a:pt x="595312" y="3197325"/>
                </a:lnTo>
                <a:cubicBezTo>
                  <a:pt x="595312" y="3192364"/>
                  <a:pt x="595312" y="3189883"/>
                  <a:pt x="595312" y="3189883"/>
                </a:cubicBezTo>
                <a:close/>
                <a:moveTo>
                  <a:pt x="543222" y="3189883"/>
                </a:moveTo>
                <a:cubicBezTo>
                  <a:pt x="548183" y="3189883"/>
                  <a:pt x="550664" y="3189883"/>
                  <a:pt x="550664" y="3189883"/>
                </a:cubicBezTo>
                <a:cubicBezTo>
                  <a:pt x="550664" y="3189883"/>
                  <a:pt x="550664" y="3192364"/>
                  <a:pt x="550664" y="3197325"/>
                </a:cubicBezTo>
                <a:cubicBezTo>
                  <a:pt x="550664" y="3197325"/>
                  <a:pt x="549424" y="3197325"/>
                  <a:pt x="546943" y="3197325"/>
                </a:cubicBezTo>
                <a:cubicBezTo>
                  <a:pt x="544463" y="3197325"/>
                  <a:pt x="540742" y="3199805"/>
                  <a:pt x="535781" y="3204766"/>
                </a:cubicBezTo>
                <a:lnTo>
                  <a:pt x="535781" y="3197325"/>
                </a:lnTo>
                <a:cubicBezTo>
                  <a:pt x="535781" y="3192364"/>
                  <a:pt x="538261" y="3189883"/>
                  <a:pt x="543222" y="3189883"/>
                </a:cubicBezTo>
                <a:close/>
                <a:moveTo>
                  <a:pt x="483691" y="3189883"/>
                </a:moveTo>
                <a:cubicBezTo>
                  <a:pt x="488652" y="3189883"/>
                  <a:pt x="491132" y="3192364"/>
                  <a:pt x="491132" y="3197325"/>
                </a:cubicBezTo>
                <a:lnTo>
                  <a:pt x="483691" y="3197325"/>
                </a:lnTo>
                <a:close/>
                <a:moveTo>
                  <a:pt x="301377" y="3189883"/>
                </a:moveTo>
                <a:cubicBezTo>
                  <a:pt x="303857" y="3189883"/>
                  <a:pt x="305097" y="3192364"/>
                  <a:pt x="305097" y="3197325"/>
                </a:cubicBezTo>
                <a:cubicBezTo>
                  <a:pt x="305097" y="3202285"/>
                  <a:pt x="306338" y="3206006"/>
                  <a:pt x="308818" y="3208487"/>
                </a:cubicBezTo>
                <a:cubicBezTo>
                  <a:pt x="311298" y="3210967"/>
                  <a:pt x="311298" y="3212207"/>
                  <a:pt x="308818" y="3212207"/>
                </a:cubicBezTo>
                <a:cubicBezTo>
                  <a:pt x="306338" y="3212207"/>
                  <a:pt x="303857" y="3208487"/>
                  <a:pt x="301377" y="3201045"/>
                </a:cubicBezTo>
                <a:cubicBezTo>
                  <a:pt x="298896" y="3193604"/>
                  <a:pt x="298896" y="3189883"/>
                  <a:pt x="301377" y="3189883"/>
                </a:cubicBezTo>
                <a:close/>
                <a:moveTo>
                  <a:pt x="654844" y="3182442"/>
                </a:moveTo>
                <a:cubicBezTo>
                  <a:pt x="649882" y="3182442"/>
                  <a:pt x="648643" y="3183682"/>
                  <a:pt x="651123" y="3186163"/>
                </a:cubicBezTo>
                <a:cubicBezTo>
                  <a:pt x="653603" y="3188643"/>
                  <a:pt x="654844" y="3189883"/>
                  <a:pt x="654844" y="3189883"/>
                </a:cubicBezTo>
                <a:cubicBezTo>
                  <a:pt x="654844" y="3189883"/>
                  <a:pt x="654844" y="3187403"/>
                  <a:pt x="654844" y="3182442"/>
                </a:cubicBezTo>
                <a:close/>
                <a:moveTo>
                  <a:pt x="260449" y="3182442"/>
                </a:moveTo>
                <a:cubicBezTo>
                  <a:pt x="260449" y="3182442"/>
                  <a:pt x="262929" y="3182442"/>
                  <a:pt x="267890" y="3182442"/>
                </a:cubicBezTo>
                <a:cubicBezTo>
                  <a:pt x="272851" y="3182442"/>
                  <a:pt x="276572" y="3183682"/>
                  <a:pt x="279052" y="3186163"/>
                </a:cubicBezTo>
                <a:cubicBezTo>
                  <a:pt x="281533" y="3188643"/>
                  <a:pt x="282773" y="3189883"/>
                  <a:pt x="282773" y="3189883"/>
                </a:cubicBezTo>
                <a:lnTo>
                  <a:pt x="267890" y="3189883"/>
                </a:lnTo>
                <a:cubicBezTo>
                  <a:pt x="262929" y="3184923"/>
                  <a:pt x="260449" y="3182442"/>
                  <a:pt x="260449" y="3182442"/>
                </a:cubicBezTo>
                <a:close/>
                <a:moveTo>
                  <a:pt x="416718" y="3167559"/>
                </a:moveTo>
                <a:cubicBezTo>
                  <a:pt x="416718" y="3167559"/>
                  <a:pt x="419199" y="3172520"/>
                  <a:pt x="424160" y="3182442"/>
                </a:cubicBezTo>
                <a:lnTo>
                  <a:pt x="424160" y="3219649"/>
                </a:lnTo>
                <a:close/>
                <a:moveTo>
                  <a:pt x="5897313" y="3160118"/>
                </a:moveTo>
                <a:cubicBezTo>
                  <a:pt x="5899793" y="3160118"/>
                  <a:pt x="5902275" y="3162598"/>
                  <a:pt x="5904755" y="3167559"/>
                </a:cubicBezTo>
                <a:cubicBezTo>
                  <a:pt x="5907235" y="3172520"/>
                  <a:pt x="5903515" y="3175000"/>
                  <a:pt x="5893593" y="3175000"/>
                </a:cubicBezTo>
                <a:lnTo>
                  <a:pt x="5893593" y="3182442"/>
                </a:lnTo>
                <a:cubicBezTo>
                  <a:pt x="5878710" y="3182442"/>
                  <a:pt x="5868789" y="3182442"/>
                  <a:pt x="5863827" y="3182442"/>
                </a:cubicBezTo>
                <a:lnTo>
                  <a:pt x="5863827" y="3175000"/>
                </a:lnTo>
                <a:cubicBezTo>
                  <a:pt x="5873749" y="3175000"/>
                  <a:pt x="5881190" y="3172520"/>
                  <a:pt x="5886151" y="3167559"/>
                </a:cubicBezTo>
                <a:cubicBezTo>
                  <a:pt x="5891113" y="3162598"/>
                  <a:pt x="5894833" y="3160118"/>
                  <a:pt x="5897313" y="3160118"/>
                </a:cubicBezTo>
                <a:close/>
                <a:moveTo>
                  <a:pt x="468808" y="3152676"/>
                </a:moveTo>
                <a:cubicBezTo>
                  <a:pt x="468808" y="3152676"/>
                  <a:pt x="470049" y="3153916"/>
                  <a:pt x="472529" y="3156397"/>
                </a:cubicBezTo>
                <a:cubicBezTo>
                  <a:pt x="475010" y="3158878"/>
                  <a:pt x="476250" y="3162598"/>
                  <a:pt x="476250" y="3167559"/>
                </a:cubicBezTo>
                <a:cubicBezTo>
                  <a:pt x="481211" y="3172520"/>
                  <a:pt x="482451" y="3176240"/>
                  <a:pt x="479970" y="3178721"/>
                </a:cubicBezTo>
                <a:cubicBezTo>
                  <a:pt x="477490" y="3181202"/>
                  <a:pt x="473769" y="3182442"/>
                  <a:pt x="468808" y="3182442"/>
                </a:cubicBezTo>
                <a:close/>
                <a:moveTo>
                  <a:pt x="111621" y="3152676"/>
                </a:moveTo>
                <a:lnTo>
                  <a:pt x="111621" y="3160118"/>
                </a:lnTo>
                <a:cubicBezTo>
                  <a:pt x="111621" y="3204766"/>
                  <a:pt x="112861" y="3228330"/>
                  <a:pt x="115342" y="3230811"/>
                </a:cubicBezTo>
                <a:cubicBezTo>
                  <a:pt x="117822" y="3233292"/>
                  <a:pt x="116582" y="3237012"/>
                  <a:pt x="111621" y="3241973"/>
                </a:cubicBezTo>
                <a:lnTo>
                  <a:pt x="111621" y="3249415"/>
                </a:lnTo>
                <a:lnTo>
                  <a:pt x="111621" y="3264297"/>
                </a:lnTo>
                <a:cubicBezTo>
                  <a:pt x="106660" y="3254375"/>
                  <a:pt x="104179" y="3246934"/>
                  <a:pt x="104179" y="3241973"/>
                </a:cubicBezTo>
                <a:cubicBezTo>
                  <a:pt x="99219" y="3232051"/>
                  <a:pt x="96738" y="3225850"/>
                  <a:pt x="96738" y="3223370"/>
                </a:cubicBezTo>
                <a:cubicBezTo>
                  <a:pt x="96738" y="3220889"/>
                  <a:pt x="99219" y="3219649"/>
                  <a:pt x="104179" y="3219649"/>
                </a:cubicBezTo>
                <a:cubicBezTo>
                  <a:pt x="109140" y="3214688"/>
                  <a:pt x="109140" y="3209727"/>
                  <a:pt x="104179" y="3204766"/>
                </a:cubicBezTo>
                <a:cubicBezTo>
                  <a:pt x="104179" y="3204766"/>
                  <a:pt x="102939" y="3206006"/>
                  <a:pt x="100459" y="3208487"/>
                </a:cubicBezTo>
                <a:cubicBezTo>
                  <a:pt x="97978" y="3210967"/>
                  <a:pt x="96738" y="3212207"/>
                  <a:pt x="96738" y="3212207"/>
                </a:cubicBezTo>
                <a:cubicBezTo>
                  <a:pt x="96738" y="3212207"/>
                  <a:pt x="96738" y="3209727"/>
                  <a:pt x="96738" y="3204766"/>
                </a:cubicBezTo>
                <a:cubicBezTo>
                  <a:pt x="96738" y="3194844"/>
                  <a:pt x="99219" y="3189883"/>
                  <a:pt x="104179" y="3189883"/>
                </a:cubicBezTo>
                <a:lnTo>
                  <a:pt x="104179" y="3182442"/>
                </a:lnTo>
                <a:cubicBezTo>
                  <a:pt x="104179" y="3177481"/>
                  <a:pt x="101699" y="3177481"/>
                  <a:pt x="96738" y="3182442"/>
                </a:cubicBezTo>
                <a:lnTo>
                  <a:pt x="104179" y="3160118"/>
                </a:lnTo>
                <a:close/>
                <a:moveTo>
                  <a:pt x="6109393" y="3145235"/>
                </a:moveTo>
                <a:cubicBezTo>
                  <a:pt x="6114355" y="3145235"/>
                  <a:pt x="6119315" y="3145235"/>
                  <a:pt x="6124277" y="3145235"/>
                </a:cubicBezTo>
                <a:lnTo>
                  <a:pt x="6116835" y="3152676"/>
                </a:lnTo>
                <a:close/>
                <a:moveTo>
                  <a:pt x="5819179" y="3145235"/>
                </a:moveTo>
                <a:cubicBezTo>
                  <a:pt x="5814217" y="3145235"/>
                  <a:pt x="5811737" y="3147715"/>
                  <a:pt x="5811737" y="3152676"/>
                </a:cubicBezTo>
                <a:lnTo>
                  <a:pt x="5819179" y="3152676"/>
                </a:lnTo>
                <a:close/>
                <a:moveTo>
                  <a:pt x="625078" y="3145235"/>
                </a:moveTo>
                <a:cubicBezTo>
                  <a:pt x="620117" y="3145235"/>
                  <a:pt x="617637" y="3152676"/>
                  <a:pt x="617637" y="3167559"/>
                </a:cubicBezTo>
                <a:cubicBezTo>
                  <a:pt x="622598" y="3192364"/>
                  <a:pt x="625078" y="3208487"/>
                  <a:pt x="625078" y="3215928"/>
                </a:cubicBezTo>
                <a:cubicBezTo>
                  <a:pt x="625078" y="3223370"/>
                  <a:pt x="625078" y="3227090"/>
                  <a:pt x="625078" y="3227090"/>
                </a:cubicBezTo>
                <a:cubicBezTo>
                  <a:pt x="625078" y="3227090"/>
                  <a:pt x="625078" y="3229571"/>
                  <a:pt x="625078" y="3234532"/>
                </a:cubicBezTo>
                <a:lnTo>
                  <a:pt x="632519" y="3264297"/>
                </a:lnTo>
                <a:lnTo>
                  <a:pt x="647402" y="3249415"/>
                </a:lnTo>
                <a:lnTo>
                  <a:pt x="647402" y="3241973"/>
                </a:lnTo>
                <a:cubicBezTo>
                  <a:pt x="642441" y="3241973"/>
                  <a:pt x="639961" y="3235772"/>
                  <a:pt x="639961" y="3223370"/>
                </a:cubicBezTo>
                <a:cubicBezTo>
                  <a:pt x="639961" y="3210967"/>
                  <a:pt x="639961" y="3199805"/>
                  <a:pt x="639961" y="3189883"/>
                </a:cubicBezTo>
                <a:cubicBezTo>
                  <a:pt x="639961" y="3179961"/>
                  <a:pt x="641201" y="3173760"/>
                  <a:pt x="643681" y="3171280"/>
                </a:cubicBezTo>
                <a:cubicBezTo>
                  <a:pt x="646162" y="3168799"/>
                  <a:pt x="644922" y="3166319"/>
                  <a:pt x="639961" y="3163838"/>
                </a:cubicBezTo>
                <a:cubicBezTo>
                  <a:pt x="635000" y="3161358"/>
                  <a:pt x="632519" y="3157637"/>
                  <a:pt x="632519" y="3152676"/>
                </a:cubicBezTo>
                <a:cubicBezTo>
                  <a:pt x="632519" y="3152676"/>
                  <a:pt x="630039" y="3150196"/>
                  <a:pt x="625078" y="3145235"/>
                </a:cubicBezTo>
                <a:close/>
                <a:moveTo>
                  <a:pt x="401836" y="3145235"/>
                </a:moveTo>
                <a:lnTo>
                  <a:pt x="409277" y="3145235"/>
                </a:lnTo>
                <a:lnTo>
                  <a:pt x="409277" y="3160118"/>
                </a:lnTo>
                <a:cubicBezTo>
                  <a:pt x="404316" y="3160118"/>
                  <a:pt x="401836" y="3157637"/>
                  <a:pt x="401836" y="3152676"/>
                </a:cubicBezTo>
                <a:cubicBezTo>
                  <a:pt x="401836" y="3147715"/>
                  <a:pt x="401836" y="3145235"/>
                  <a:pt x="401836" y="3145235"/>
                </a:cubicBezTo>
                <a:close/>
                <a:moveTo>
                  <a:pt x="230683" y="3145235"/>
                </a:moveTo>
                <a:lnTo>
                  <a:pt x="238125" y="3145235"/>
                </a:lnTo>
                <a:cubicBezTo>
                  <a:pt x="243086" y="3145235"/>
                  <a:pt x="245566" y="3146475"/>
                  <a:pt x="245566" y="3148956"/>
                </a:cubicBezTo>
                <a:cubicBezTo>
                  <a:pt x="245566" y="3151436"/>
                  <a:pt x="243086" y="3152676"/>
                  <a:pt x="238125" y="3152676"/>
                </a:cubicBezTo>
                <a:cubicBezTo>
                  <a:pt x="233164" y="3152676"/>
                  <a:pt x="230683" y="3150196"/>
                  <a:pt x="230683" y="3145235"/>
                </a:cubicBezTo>
                <a:close/>
                <a:moveTo>
                  <a:pt x="96738" y="3137793"/>
                </a:moveTo>
                <a:lnTo>
                  <a:pt x="111621" y="3145235"/>
                </a:lnTo>
                <a:lnTo>
                  <a:pt x="96738" y="3145235"/>
                </a:lnTo>
                <a:cubicBezTo>
                  <a:pt x="96738" y="3140274"/>
                  <a:pt x="96738" y="3137793"/>
                  <a:pt x="96738" y="3137793"/>
                </a:cubicBezTo>
                <a:close/>
                <a:moveTo>
                  <a:pt x="7441" y="3137793"/>
                </a:moveTo>
                <a:cubicBezTo>
                  <a:pt x="7441" y="3157637"/>
                  <a:pt x="7441" y="3172520"/>
                  <a:pt x="7441" y="3182442"/>
                </a:cubicBezTo>
                <a:cubicBezTo>
                  <a:pt x="7441" y="3192364"/>
                  <a:pt x="6201" y="3197325"/>
                  <a:pt x="3720" y="3197325"/>
                </a:cubicBezTo>
                <a:cubicBezTo>
                  <a:pt x="1240" y="3197325"/>
                  <a:pt x="0" y="3187403"/>
                  <a:pt x="0" y="3167559"/>
                </a:cubicBezTo>
                <a:cubicBezTo>
                  <a:pt x="0" y="3147715"/>
                  <a:pt x="2480" y="3137793"/>
                  <a:pt x="7441" y="3137793"/>
                </a:cubicBezTo>
                <a:close/>
                <a:moveTo>
                  <a:pt x="5856386" y="3122911"/>
                </a:moveTo>
                <a:cubicBezTo>
                  <a:pt x="5856386" y="3127871"/>
                  <a:pt x="5853905" y="3130352"/>
                  <a:pt x="5848945" y="3130352"/>
                </a:cubicBezTo>
                <a:cubicBezTo>
                  <a:pt x="5848945" y="3135313"/>
                  <a:pt x="5851425" y="3137793"/>
                  <a:pt x="5856386" y="3137793"/>
                </a:cubicBezTo>
                <a:cubicBezTo>
                  <a:pt x="5856386" y="3132833"/>
                  <a:pt x="5856386" y="3130352"/>
                  <a:pt x="5856386" y="3130352"/>
                </a:cubicBezTo>
                <a:close/>
                <a:moveTo>
                  <a:pt x="5951264" y="3119190"/>
                </a:moveTo>
                <a:cubicBezTo>
                  <a:pt x="5952505" y="3119190"/>
                  <a:pt x="5953124" y="3120431"/>
                  <a:pt x="5953124" y="3122911"/>
                </a:cubicBezTo>
                <a:lnTo>
                  <a:pt x="5945683" y="3122911"/>
                </a:lnTo>
                <a:cubicBezTo>
                  <a:pt x="5948163" y="3120431"/>
                  <a:pt x="5950023" y="3119190"/>
                  <a:pt x="5951264" y="3119190"/>
                </a:cubicBezTo>
                <a:close/>
                <a:moveTo>
                  <a:pt x="279053" y="3117330"/>
                </a:moveTo>
                <a:cubicBezTo>
                  <a:pt x="281533" y="3118570"/>
                  <a:pt x="282773" y="3122911"/>
                  <a:pt x="282773" y="3130352"/>
                </a:cubicBezTo>
                <a:cubicBezTo>
                  <a:pt x="282773" y="3135313"/>
                  <a:pt x="285254" y="3137793"/>
                  <a:pt x="290214" y="3137793"/>
                </a:cubicBezTo>
                <a:cubicBezTo>
                  <a:pt x="290214" y="3142754"/>
                  <a:pt x="290214" y="3145235"/>
                  <a:pt x="290214" y="3145235"/>
                </a:cubicBezTo>
                <a:cubicBezTo>
                  <a:pt x="290214" y="3145235"/>
                  <a:pt x="290214" y="3147715"/>
                  <a:pt x="290214" y="3152676"/>
                </a:cubicBezTo>
                <a:cubicBezTo>
                  <a:pt x="285254" y="3152676"/>
                  <a:pt x="282773" y="3155157"/>
                  <a:pt x="282773" y="3160118"/>
                </a:cubicBezTo>
                <a:cubicBezTo>
                  <a:pt x="282773" y="3160118"/>
                  <a:pt x="281533" y="3161358"/>
                  <a:pt x="279052" y="3163838"/>
                </a:cubicBezTo>
                <a:cubicBezTo>
                  <a:pt x="276572" y="3166319"/>
                  <a:pt x="275332" y="3167559"/>
                  <a:pt x="275332" y="3167559"/>
                </a:cubicBezTo>
                <a:cubicBezTo>
                  <a:pt x="270371" y="3167559"/>
                  <a:pt x="267890" y="3165078"/>
                  <a:pt x="267890" y="3160118"/>
                </a:cubicBezTo>
                <a:cubicBezTo>
                  <a:pt x="267890" y="3155157"/>
                  <a:pt x="270371" y="3151436"/>
                  <a:pt x="275332" y="3148956"/>
                </a:cubicBezTo>
                <a:cubicBezTo>
                  <a:pt x="280292" y="3146475"/>
                  <a:pt x="280292" y="3142754"/>
                  <a:pt x="275332" y="3137793"/>
                </a:cubicBezTo>
                <a:cubicBezTo>
                  <a:pt x="270371" y="3132833"/>
                  <a:pt x="267890" y="3127871"/>
                  <a:pt x="267890" y="3122911"/>
                </a:cubicBezTo>
                <a:cubicBezTo>
                  <a:pt x="272851" y="3117950"/>
                  <a:pt x="276572" y="3116090"/>
                  <a:pt x="279053" y="3117330"/>
                </a:cubicBezTo>
                <a:close/>
                <a:moveTo>
                  <a:pt x="446484" y="3115469"/>
                </a:moveTo>
                <a:cubicBezTo>
                  <a:pt x="451445" y="3120430"/>
                  <a:pt x="453925" y="3124151"/>
                  <a:pt x="453925" y="3126631"/>
                </a:cubicBezTo>
                <a:cubicBezTo>
                  <a:pt x="453925" y="3129112"/>
                  <a:pt x="451445" y="3130352"/>
                  <a:pt x="446484" y="3130352"/>
                </a:cubicBezTo>
                <a:cubicBezTo>
                  <a:pt x="446484" y="3130352"/>
                  <a:pt x="446484" y="3132833"/>
                  <a:pt x="446484" y="3137793"/>
                </a:cubicBezTo>
                <a:cubicBezTo>
                  <a:pt x="441523" y="3122911"/>
                  <a:pt x="441523" y="3115469"/>
                  <a:pt x="446484" y="3115469"/>
                </a:cubicBezTo>
                <a:close/>
                <a:moveTo>
                  <a:pt x="119062" y="3108028"/>
                </a:moveTo>
                <a:cubicBezTo>
                  <a:pt x="114101" y="3112989"/>
                  <a:pt x="111621" y="3117950"/>
                  <a:pt x="111621" y="3122911"/>
                </a:cubicBezTo>
                <a:cubicBezTo>
                  <a:pt x="111621" y="3127871"/>
                  <a:pt x="110380" y="3130352"/>
                  <a:pt x="107900" y="3130352"/>
                </a:cubicBezTo>
                <a:cubicBezTo>
                  <a:pt x="105420" y="3130352"/>
                  <a:pt x="106660" y="3125391"/>
                  <a:pt x="111621" y="3115469"/>
                </a:cubicBezTo>
                <a:close/>
                <a:moveTo>
                  <a:pt x="261379" y="3103377"/>
                </a:moveTo>
                <a:cubicBezTo>
                  <a:pt x="261999" y="3102757"/>
                  <a:pt x="262929" y="3103067"/>
                  <a:pt x="264170" y="3104307"/>
                </a:cubicBezTo>
                <a:cubicBezTo>
                  <a:pt x="266650" y="3106788"/>
                  <a:pt x="267890" y="3108028"/>
                  <a:pt x="267890" y="3108028"/>
                </a:cubicBezTo>
                <a:lnTo>
                  <a:pt x="260449" y="3108028"/>
                </a:lnTo>
                <a:cubicBezTo>
                  <a:pt x="260449" y="3105548"/>
                  <a:pt x="260759" y="3103997"/>
                  <a:pt x="261379" y="3103377"/>
                </a:cubicBezTo>
                <a:close/>
                <a:moveTo>
                  <a:pt x="104179" y="3093145"/>
                </a:moveTo>
                <a:cubicBezTo>
                  <a:pt x="109140" y="3093145"/>
                  <a:pt x="111621" y="3095626"/>
                  <a:pt x="111621" y="3100586"/>
                </a:cubicBezTo>
                <a:cubicBezTo>
                  <a:pt x="111621" y="3105547"/>
                  <a:pt x="110380" y="3108028"/>
                  <a:pt x="107900" y="3108028"/>
                </a:cubicBezTo>
                <a:cubicBezTo>
                  <a:pt x="105420" y="3108028"/>
                  <a:pt x="102939" y="3105547"/>
                  <a:pt x="100459" y="3100586"/>
                </a:cubicBezTo>
                <a:cubicBezTo>
                  <a:pt x="97978" y="3095626"/>
                  <a:pt x="99219" y="3093145"/>
                  <a:pt x="104179" y="3093145"/>
                </a:cubicBezTo>
                <a:close/>
                <a:moveTo>
                  <a:pt x="66972" y="3093145"/>
                </a:moveTo>
                <a:cubicBezTo>
                  <a:pt x="71933" y="3093145"/>
                  <a:pt x="74414" y="3098106"/>
                  <a:pt x="74414" y="3108028"/>
                </a:cubicBezTo>
                <a:cubicBezTo>
                  <a:pt x="69453" y="3112989"/>
                  <a:pt x="66972" y="3116709"/>
                  <a:pt x="66972" y="3119190"/>
                </a:cubicBezTo>
                <a:cubicBezTo>
                  <a:pt x="66972" y="3121671"/>
                  <a:pt x="69453" y="3122911"/>
                  <a:pt x="74414" y="3122911"/>
                </a:cubicBezTo>
                <a:lnTo>
                  <a:pt x="74414" y="3145235"/>
                </a:lnTo>
                <a:cubicBezTo>
                  <a:pt x="69453" y="3145235"/>
                  <a:pt x="64492" y="3140274"/>
                  <a:pt x="59531" y="3130352"/>
                </a:cubicBezTo>
                <a:cubicBezTo>
                  <a:pt x="54570" y="3105547"/>
                  <a:pt x="57050" y="3093145"/>
                  <a:pt x="66972" y="3093145"/>
                </a:cubicBezTo>
                <a:close/>
                <a:moveTo>
                  <a:pt x="565546" y="3078262"/>
                </a:moveTo>
                <a:cubicBezTo>
                  <a:pt x="570508" y="3078262"/>
                  <a:pt x="572988" y="3080743"/>
                  <a:pt x="572988" y="3085704"/>
                </a:cubicBezTo>
                <a:cubicBezTo>
                  <a:pt x="572988" y="3090664"/>
                  <a:pt x="574228" y="3093145"/>
                  <a:pt x="576709" y="3093145"/>
                </a:cubicBezTo>
                <a:cubicBezTo>
                  <a:pt x="579189" y="3093145"/>
                  <a:pt x="580429" y="3095626"/>
                  <a:pt x="580429" y="3100586"/>
                </a:cubicBezTo>
                <a:cubicBezTo>
                  <a:pt x="580429" y="3105547"/>
                  <a:pt x="580429" y="3110508"/>
                  <a:pt x="580429" y="3115469"/>
                </a:cubicBezTo>
                <a:lnTo>
                  <a:pt x="580429" y="3130352"/>
                </a:lnTo>
                <a:cubicBezTo>
                  <a:pt x="585390" y="3140274"/>
                  <a:pt x="587871" y="3147715"/>
                  <a:pt x="587871" y="3152676"/>
                </a:cubicBezTo>
                <a:lnTo>
                  <a:pt x="580429" y="3160118"/>
                </a:lnTo>
                <a:cubicBezTo>
                  <a:pt x="580429" y="3155157"/>
                  <a:pt x="580429" y="3150196"/>
                  <a:pt x="580429" y="3145235"/>
                </a:cubicBezTo>
                <a:lnTo>
                  <a:pt x="572988" y="3145235"/>
                </a:lnTo>
                <a:cubicBezTo>
                  <a:pt x="568027" y="3150196"/>
                  <a:pt x="565546" y="3151436"/>
                  <a:pt x="565546" y="3148956"/>
                </a:cubicBezTo>
                <a:cubicBezTo>
                  <a:pt x="565546" y="3146475"/>
                  <a:pt x="565546" y="3140274"/>
                  <a:pt x="565546" y="3130352"/>
                </a:cubicBezTo>
                <a:cubicBezTo>
                  <a:pt x="565546" y="3120430"/>
                  <a:pt x="564306" y="3114229"/>
                  <a:pt x="561826" y="3111748"/>
                </a:cubicBezTo>
                <a:cubicBezTo>
                  <a:pt x="559345" y="3109268"/>
                  <a:pt x="558105" y="3108028"/>
                  <a:pt x="558105" y="3108028"/>
                </a:cubicBezTo>
                <a:lnTo>
                  <a:pt x="558105" y="3093145"/>
                </a:lnTo>
                <a:cubicBezTo>
                  <a:pt x="558105" y="3083223"/>
                  <a:pt x="560586" y="3078262"/>
                  <a:pt x="565546" y="3078262"/>
                </a:cubicBezTo>
                <a:close/>
                <a:moveTo>
                  <a:pt x="491132" y="3078262"/>
                </a:moveTo>
                <a:cubicBezTo>
                  <a:pt x="496094" y="3078262"/>
                  <a:pt x="497334" y="3080743"/>
                  <a:pt x="494853" y="3085704"/>
                </a:cubicBezTo>
                <a:cubicBezTo>
                  <a:pt x="492373" y="3090664"/>
                  <a:pt x="493613" y="3094385"/>
                  <a:pt x="498574" y="3096866"/>
                </a:cubicBezTo>
                <a:cubicBezTo>
                  <a:pt x="503535" y="3099346"/>
                  <a:pt x="510976" y="3100586"/>
                  <a:pt x="520898" y="3100586"/>
                </a:cubicBezTo>
                <a:lnTo>
                  <a:pt x="528339" y="3100586"/>
                </a:lnTo>
                <a:cubicBezTo>
                  <a:pt x="528339" y="3100586"/>
                  <a:pt x="528339" y="3108028"/>
                  <a:pt x="528339" y="3122911"/>
                </a:cubicBezTo>
                <a:cubicBezTo>
                  <a:pt x="528339" y="3122911"/>
                  <a:pt x="527099" y="3125391"/>
                  <a:pt x="524619" y="3130352"/>
                </a:cubicBezTo>
                <a:cubicBezTo>
                  <a:pt x="522138" y="3135313"/>
                  <a:pt x="520898" y="3137793"/>
                  <a:pt x="520898" y="3137793"/>
                </a:cubicBezTo>
                <a:cubicBezTo>
                  <a:pt x="515937" y="3142754"/>
                  <a:pt x="513457" y="3147715"/>
                  <a:pt x="513457" y="3152676"/>
                </a:cubicBezTo>
                <a:cubicBezTo>
                  <a:pt x="513457" y="3182442"/>
                  <a:pt x="510976" y="3197325"/>
                  <a:pt x="506015" y="3197325"/>
                </a:cubicBezTo>
                <a:cubicBezTo>
                  <a:pt x="506015" y="3187403"/>
                  <a:pt x="506015" y="3175000"/>
                  <a:pt x="506015" y="3160118"/>
                </a:cubicBezTo>
                <a:cubicBezTo>
                  <a:pt x="506015" y="3135313"/>
                  <a:pt x="501054" y="3115469"/>
                  <a:pt x="491132" y="3100586"/>
                </a:cubicBezTo>
                <a:cubicBezTo>
                  <a:pt x="481211" y="3085704"/>
                  <a:pt x="481211" y="3078262"/>
                  <a:pt x="491132" y="3078262"/>
                </a:cubicBezTo>
                <a:close/>
                <a:moveTo>
                  <a:pt x="625078" y="3072681"/>
                </a:moveTo>
                <a:cubicBezTo>
                  <a:pt x="622597" y="3071441"/>
                  <a:pt x="620117" y="3073301"/>
                  <a:pt x="617637" y="3078262"/>
                </a:cubicBezTo>
                <a:cubicBezTo>
                  <a:pt x="622598" y="3088184"/>
                  <a:pt x="627558" y="3095626"/>
                  <a:pt x="632519" y="3100586"/>
                </a:cubicBezTo>
                <a:cubicBezTo>
                  <a:pt x="632519" y="3090664"/>
                  <a:pt x="632519" y="3085704"/>
                  <a:pt x="632519" y="3085704"/>
                </a:cubicBezTo>
                <a:cubicBezTo>
                  <a:pt x="630039" y="3078262"/>
                  <a:pt x="627558" y="3073922"/>
                  <a:pt x="625078" y="3072681"/>
                </a:cubicBezTo>
                <a:close/>
                <a:moveTo>
                  <a:pt x="5997773" y="3070821"/>
                </a:moveTo>
                <a:cubicBezTo>
                  <a:pt x="5997773" y="3070821"/>
                  <a:pt x="5997773" y="3074541"/>
                  <a:pt x="5997773" y="3081983"/>
                </a:cubicBezTo>
                <a:cubicBezTo>
                  <a:pt x="5997773" y="3089424"/>
                  <a:pt x="5994052" y="3093145"/>
                  <a:pt x="5986611" y="3093145"/>
                </a:cubicBezTo>
                <a:cubicBezTo>
                  <a:pt x="5979169" y="3093145"/>
                  <a:pt x="5979169" y="3089424"/>
                  <a:pt x="5986611" y="3081983"/>
                </a:cubicBezTo>
                <a:cubicBezTo>
                  <a:pt x="5994052" y="3074541"/>
                  <a:pt x="5997773" y="3070821"/>
                  <a:pt x="5997773" y="3070821"/>
                </a:cubicBezTo>
                <a:close/>
                <a:moveTo>
                  <a:pt x="587871" y="3070821"/>
                </a:moveTo>
                <a:lnTo>
                  <a:pt x="595312" y="3070821"/>
                </a:lnTo>
                <a:lnTo>
                  <a:pt x="587871" y="3078262"/>
                </a:lnTo>
                <a:close/>
                <a:moveTo>
                  <a:pt x="282773" y="3070821"/>
                </a:moveTo>
                <a:lnTo>
                  <a:pt x="282773" y="3078262"/>
                </a:lnTo>
                <a:cubicBezTo>
                  <a:pt x="282773" y="3083223"/>
                  <a:pt x="282773" y="3085704"/>
                  <a:pt x="282773" y="3085704"/>
                </a:cubicBezTo>
                <a:cubicBezTo>
                  <a:pt x="282773" y="3085704"/>
                  <a:pt x="281533" y="3083223"/>
                  <a:pt x="279052" y="3078262"/>
                </a:cubicBezTo>
                <a:cubicBezTo>
                  <a:pt x="276572" y="3073301"/>
                  <a:pt x="277812" y="3070821"/>
                  <a:pt x="282773" y="3070821"/>
                </a:cubicBezTo>
                <a:close/>
                <a:moveTo>
                  <a:pt x="5960565" y="3063379"/>
                </a:moveTo>
                <a:lnTo>
                  <a:pt x="5975449" y="3063379"/>
                </a:lnTo>
                <a:cubicBezTo>
                  <a:pt x="5970487" y="3068340"/>
                  <a:pt x="5968007" y="3070821"/>
                  <a:pt x="5968007" y="3070821"/>
                </a:cubicBezTo>
                <a:cubicBezTo>
                  <a:pt x="5963045" y="3070821"/>
                  <a:pt x="5960565" y="3068340"/>
                  <a:pt x="5960565" y="3063379"/>
                </a:cubicBezTo>
                <a:close/>
                <a:moveTo>
                  <a:pt x="162781" y="3059659"/>
                </a:moveTo>
                <a:cubicBezTo>
                  <a:pt x="160920" y="3059659"/>
                  <a:pt x="158750" y="3060899"/>
                  <a:pt x="156269" y="3063379"/>
                </a:cubicBezTo>
                <a:cubicBezTo>
                  <a:pt x="156269" y="3073301"/>
                  <a:pt x="161230" y="3080743"/>
                  <a:pt x="171152" y="3085704"/>
                </a:cubicBezTo>
                <a:cubicBezTo>
                  <a:pt x="176113" y="3085704"/>
                  <a:pt x="179834" y="3083223"/>
                  <a:pt x="182314" y="3078262"/>
                </a:cubicBezTo>
                <a:cubicBezTo>
                  <a:pt x="184795" y="3073301"/>
                  <a:pt x="184795" y="3068340"/>
                  <a:pt x="182314" y="3063379"/>
                </a:cubicBezTo>
                <a:cubicBezTo>
                  <a:pt x="179834" y="3058419"/>
                  <a:pt x="177353" y="3058419"/>
                  <a:pt x="174873" y="3063379"/>
                </a:cubicBezTo>
                <a:cubicBezTo>
                  <a:pt x="172392" y="3068340"/>
                  <a:pt x="169912" y="3068340"/>
                  <a:pt x="167431" y="3063379"/>
                </a:cubicBezTo>
                <a:cubicBezTo>
                  <a:pt x="166191" y="3060899"/>
                  <a:pt x="164641" y="3059659"/>
                  <a:pt x="162781" y="3059659"/>
                </a:cubicBezTo>
                <a:close/>
                <a:moveTo>
                  <a:pt x="729257" y="3055938"/>
                </a:moveTo>
                <a:cubicBezTo>
                  <a:pt x="729257" y="3055938"/>
                  <a:pt x="729257" y="3058419"/>
                  <a:pt x="729257" y="3063379"/>
                </a:cubicBezTo>
                <a:lnTo>
                  <a:pt x="736699" y="3070821"/>
                </a:lnTo>
                <a:close/>
                <a:moveTo>
                  <a:pt x="6161483" y="3048497"/>
                </a:moveTo>
                <a:cubicBezTo>
                  <a:pt x="6166445" y="3048497"/>
                  <a:pt x="6168925" y="3050977"/>
                  <a:pt x="6168925" y="3055938"/>
                </a:cubicBezTo>
                <a:lnTo>
                  <a:pt x="6161483" y="3055938"/>
                </a:lnTo>
                <a:cubicBezTo>
                  <a:pt x="6156522" y="3055938"/>
                  <a:pt x="6154042" y="3055938"/>
                  <a:pt x="6154042" y="3055938"/>
                </a:cubicBezTo>
                <a:close/>
                <a:moveTo>
                  <a:pt x="6079628" y="3048497"/>
                </a:moveTo>
                <a:cubicBezTo>
                  <a:pt x="6084589" y="3048497"/>
                  <a:pt x="6087069" y="3049737"/>
                  <a:pt x="6087069" y="3052217"/>
                </a:cubicBezTo>
                <a:cubicBezTo>
                  <a:pt x="6087069" y="3054698"/>
                  <a:pt x="6084589" y="3055938"/>
                  <a:pt x="6079628" y="3055938"/>
                </a:cubicBezTo>
                <a:cubicBezTo>
                  <a:pt x="6074667" y="3050977"/>
                  <a:pt x="6074667" y="3048497"/>
                  <a:pt x="6079628" y="3048497"/>
                </a:cubicBezTo>
                <a:close/>
                <a:moveTo>
                  <a:pt x="6001493" y="3048497"/>
                </a:moveTo>
                <a:cubicBezTo>
                  <a:pt x="6003974" y="3048497"/>
                  <a:pt x="6007695" y="3050977"/>
                  <a:pt x="6012655" y="3055938"/>
                </a:cubicBezTo>
                <a:lnTo>
                  <a:pt x="6012655" y="3063379"/>
                </a:lnTo>
                <a:cubicBezTo>
                  <a:pt x="6002734" y="3063379"/>
                  <a:pt x="5997773" y="3060899"/>
                  <a:pt x="5997773" y="3055938"/>
                </a:cubicBezTo>
                <a:cubicBezTo>
                  <a:pt x="5997773" y="3050977"/>
                  <a:pt x="5999013" y="3048497"/>
                  <a:pt x="6001493" y="3048497"/>
                </a:cubicBezTo>
                <a:close/>
                <a:moveTo>
                  <a:pt x="5990331" y="3041055"/>
                </a:moveTo>
                <a:cubicBezTo>
                  <a:pt x="5990331" y="3041055"/>
                  <a:pt x="5992811" y="3041055"/>
                  <a:pt x="5997773" y="3041055"/>
                </a:cubicBezTo>
                <a:lnTo>
                  <a:pt x="6005214" y="3041055"/>
                </a:lnTo>
                <a:cubicBezTo>
                  <a:pt x="6005214" y="3046016"/>
                  <a:pt x="6002734" y="3048497"/>
                  <a:pt x="5997773" y="3048497"/>
                </a:cubicBezTo>
                <a:cubicBezTo>
                  <a:pt x="5992811" y="3048497"/>
                  <a:pt x="5990331" y="3046016"/>
                  <a:pt x="5990331" y="3041055"/>
                </a:cubicBezTo>
                <a:close/>
                <a:moveTo>
                  <a:pt x="468808" y="3041055"/>
                </a:moveTo>
                <a:lnTo>
                  <a:pt x="476250" y="3048497"/>
                </a:lnTo>
                <a:lnTo>
                  <a:pt x="483691" y="3063379"/>
                </a:lnTo>
                <a:lnTo>
                  <a:pt x="468808" y="3063379"/>
                </a:lnTo>
                <a:cubicBezTo>
                  <a:pt x="468808" y="3058419"/>
                  <a:pt x="468808" y="3050977"/>
                  <a:pt x="468808" y="3041055"/>
                </a:cubicBezTo>
                <a:close/>
                <a:moveTo>
                  <a:pt x="253007" y="3041055"/>
                </a:moveTo>
                <a:lnTo>
                  <a:pt x="260449" y="3048497"/>
                </a:lnTo>
                <a:lnTo>
                  <a:pt x="253007" y="3055938"/>
                </a:lnTo>
                <a:cubicBezTo>
                  <a:pt x="253007" y="3050977"/>
                  <a:pt x="253007" y="3047256"/>
                  <a:pt x="253007" y="3044776"/>
                </a:cubicBezTo>
                <a:cubicBezTo>
                  <a:pt x="253007" y="3042295"/>
                  <a:pt x="253007" y="3041055"/>
                  <a:pt x="253007" y="3041055"/>
                </a:cubicBezTo>
                <a:close/>
                <a:moveTo>
                  <a:pt x="5886151" y="3038265"/>
                </a:moveTo>
                <a:cubicBezTo>
                  <a:pt x="5883671" y="3037645"/>
                  <a:pt x="5881191" y="3038575"/>
                  <a:pt x="5878710" y="3041055"/>
                </a:cubicBezTo>
                <a:cubicBezTo>
                  <a:pt x="5873749" y="3046016"/>
                  <a:pt x="5866307" y="3046016"/>
                  <a:pt x="5856386" y="3041055"/>
                </a:cubicBezTo>
                <a:lnTo>
                  <a:pt x="5848945" y="3048497"/>
                </a:lnTo>
                <a:cubicBezTo>
                  <a:pt x="5848945" y="3058419"/>
                  <a:pt x="5847704" y="3067100"/>
                  <a:pt x="5845223" y="3074541"/>
                </a:cubicBezTo>
                <a:cubicBezTo>
                  <a:pt x="5842743" y="3081983"/>
                  <a:pt x="5843983" y="3085704"/>
                  <a:pt x="5848945" y="3085704"/>
                </a:cubicBezTo>
                <a:cubicBezTo>
                  <a:pt x="5858866" y="3090664"/>
                  <a:pt x="5866307" y="3090664"/>
                  <a:pt x="5871269" y="3085704"/>
                </a:cubicBezTo>
                <a:cubicBezTo>
                  <a:pt x="5866307" y="3080743"/>
                  <a:pt x="5866307" y="3078262"/>
                  <a:pt x="5871269" y="3078262"/>
                </a:cubicBezTo>
                <a:cubicBezTo>
                  <a:pt x="5876230" y="3078262"/>
                  <a:pt x="5878710" y="3075782"/>
                  <a:pt x="5878710" y="3070821"/>
                </a:cubicBezTo>
                <a:cubicBezTo>
                  <a:pt x="5878710" y="3065860"/>
                  <a:pt x="5878710" y="3062139"/>
                  <a:pt x="5878710" y="3059659"/>
                </a:cubicBezTo>
                <a:cubicBezTo>
                  <a:pt x="5878710" y="3057178"/>
                  <a:pt x="5881190" y="3055938"/>
                  <a:pt x="5886151" y="3055938"/>
                </a:cubicBezTo>
                <a:cubicBezTo>
                  <a:pt x="5896073" y="3055938"/>
                  <a:pt x="5898554" y="3052217"/>
                  <a:pt x="5893593" y="3044776"/>
                </a:cubicBezTo>
                <a:cubicBezTo>
                  <a:pt x="5891112" y="3041055"/>
                  <a:pt x="5888632" y="3038885"/>
                  <a:pt x="5886151" y="3038265"/>
                </a:cubicBezTo>
                <a:close/>
                <a:moveTo>
                  <a:pt x="5982889" y="3033614"/>
                </a:moveTo>
                <a:cubicBezTo>
                  <a:pt x="5982889" y="3033614"/>
                  <a:pt x="5982889" y="3036094"/>
                  <a:pt x="5982889" y="3041055"/>
                </a:cubicBezTo>
                <a:cubicBezTo>
                  <a:pt x="5982889" y="3046016"/>
                  <a:pt x="5980409" y="3048497"/>
                  <a:pt x="5975449" y="3048497"/>
                </a:cubicBezTo>
                <a:cubicBezTo>
                  <a:pt x="5970487" y="3048497"/>
                  <a:pt x="5970487" y="3046016"/>
                  <a:pt x="5975449" y="3041055"/>
                </a:cubicBezTo>
                <a:cubicBezTo>
                  <a:pt x="5975449" y="3036094"/>
                  <a:pt x="5977929" y="3033614"/>
                  <a:pt x="5982889" y="3033614"/>
                </a:cubicBezTo>
                <a:close/>
                <a:moveTo>
                  <a:pt x="379511" y="3033614"/>
                </a:moveTo>
                <a:cubicBezTo>
                  <a:pt x="384472" y="3033614"/>
                  <a:pt x="386953" y="3033614"/>
                  <a:pt x="386953" y="3033614"/>
                </a:cubicBezTo>
                <a:cubicBezTo>
                  <a:pt x="386953" y="3033614"/>
                  <a:pt x="386953" y="3036094"/>
                  <a:pt x="386953" y="3041055"/>
                </a:cubicBezTo>
                <a:cubicBezTo>
                  <a:pt x="386953" y="3046016"/>
                  <a:pt x="389433" y="3050977"/>
                  <a:pt x="394394" y="3055938"/>
                </a:cubicBezTo>
                <a:cubicBezTo>
                  <a:pt x="399355" y="3060899"/>
                  <a:pt x="399355" y="3065860"/>
                  <a:pt x="394394" y="3070821"/>
                </a:cubicBezTo>
                <a:cubicBezTo>
                  <a:pt x="389433" y="3075782"/>
                  <a:pt x="385712" y="3070821"/>
                  <a:pt x="383232" y="3055938"/>
                </a:cubicBezTo>
                <a:cubicBezTo>
                  <a:pt x="380752" y="3041055"/>
                  <a:pt x="379511" y="3033614"/>
                  <a:pt x="379511" y="3033614"/>
                </a:cubicBezTo>
                <a:close/>
                <a:moveTo>
                  <a:pt x="5804296" y="3026172"/>
                </a:moveTo>
                <a:cubicBezTo>
                  <a:pt x="5789413" y="3026172"/>
                  <a:pt x="5784452" y="3028653"/>
                  <a:pt x="5789413" y="3033614"/>
                </a:cubicBezTo>
                <a:lnTo>
                  <a:pt x="5804296" y="3041055"/>
                </a:lnTo>
                <a:cubicBezTo>
                  <a:pt x="5809257" y="3036094"/>
                  <a:pt x="5811737" y="3032374"/>
                  <a:pt x="5811737" y="3029893"/>
                </a:cubicBezTo>
                <a:cubicBezTo>
                  <a:pt x="5811737" y="3027412"/>
                  <a:pt x="5809257" y="3026172"/>
                  <a:pt x="5804296" y="3026172"/>
                </a:cubicBezTo>
                <a:close/>
                <a:moveTo>
                  <a:pt x="327421" y="3026172"/>
                </a:moveTo>
                <a:cubicBezTo>
                  <a:pt x="332383" y="3026172"/>
                  <a:pt x="334863" y="3027412"/>
                  <a:pt x="334863" y="3029893"/>
                </a:cubicBezTo>
                <a:cubicBezTo>
                  <a:pt x="334863" y="3032374"/>
                  <a:pt x="332383" y="3033614"/>
                  <a:pt x="327421" y="3033614"/>
                </a:cubicBezTo>
                <a:cubicBezTo>
                  <a:pt x="322461" y="3033614"/>
                  <a:pt x="322461" y="3031133"/>
                  <a:pt x="327421" y="3026172"/>
                </a:cubicBezTo>
                <a:close/>
                <a:moveTo>
                  <a:pt x="6108463" y="2999197"/>
                </a:moveTo>
                <a:cubicBezTo>
                  <a:pt x="6109084" y="2999818"/>
                  <a:pt x="6109393" y="3001368"/>
                  <a:pt x="6109393" y="3003848"/>
                </a:cubicBezTo>
                <a:lnTo>
                  <a:pt x="6101952" y="3011290"/>
                </a:lnTo>
                <a:cubicBezTo>
                  <a:pt x="6101952" y="3006329"/>
                  <a:pt x="6103193" y="3002608"/>
                  <a:pt x="6105673" y="3000127"/>
                </a:cubicBezTo>
                <a:cubicBezTo>
                  <a:pt x="6106913" y="2998887"/>
                  <a:pt x="6107843" y="2998577"/>
                  <a:pt x="6108463" y="2999197"/>
                </a:cubicBezTo>
                <a:close/>
                <a:moveTo>
                  <a:pt x="230683" y="2996407"/>
                </a:moveTo>
                <a:cubicBezTo>
                  <a:pt x="235644" y="2996407"/>
                  <a:pt x="238125" y="2996407"/>
                  <a:pt x="238125" y="2996407"/>
                </a:cubicBezTo>
                <a:cubicBezTo>
                  <a:pt x="238125" y="2996407"/>
                  <a:pt x="238125" y="2998887"/>
                  <a:pt x="238125" y="3003848"/>
                </a:cubicBezTo>
                <a:cubicBezTo>
                  <a:pt x="238125" y="3008809"/>
                  <a:pt x="238125" y="3011290"/>
                  <a:pt x="238125" y="3011290"/>
                </a:cubicBezTo>
                <a:cubicBezTo>
                  <a:pt x="238125" y="3011290"/>
                  <a:pt x="236885" y="3010049"/>
                  <a:pt x="234404" y="3007569"/>
                </a:cubicBezTo>
                <a:cubicBezTo>
                  <a:pt x="231923" y="3005088"/>
                  <a:pt x="230683" y="3003848"/>
                  <a:pt x="230683" y="3003848"/>
                </a:cubicBezTo>
                <a:cubicBezTo>
                  <a:pt x="230683" y="2998887"/>
                  <a:pt x="230683" y="2996407"/>
                  <a:pt x="230683" y="2996407"/>
                </a:cubicBezTo>
                <a:close/>
                <a:moveTo>
                  <a:pt x="66972" y="2996407"/>
                </a:moveTo>
                <a:cubicBezTo>
                  <a:pt x="66972" y="2996407"/>
                  <a:pt x="68213" y="2996407"/>
                  <a:pt x="70693" y="2996407"/>
                </a:cubicBezTo>
                <a:cubicBezTo>
                  <a:pt x="73173" y="2996407"/>
                  <a:pt x="74414" y="2998887"/>
                  <a:pt x="74414" y="3003848"/>
                </a:cubicBezTo>
                <a:cubicBezTo>
                  <a:pt x="74414" y="3008809"/>
                  <a:pt x="71933" y="3011290"/>
                  <a:pt x="66972" y="3011290"/>
                </a:cubicBezTo>
                <a:cubicBezTo>
                  <a:pt x="66972" y="3011290"/>
                  <a:pt x="66972" y="3008809"/>
                  <a:pt x="66972" y="3003848"/>
                </a:cubicBezTo>
                <a:cubicBezTo>
                  <a:pt x="66972" y="2998887"/>
                  <a:pt x="66972" y="2996407"/>
                  <a:pt x="66972" y="2996407"/>
                </a:cubicBezTo>
                <a:close/>
                <a:moveTo>
                  <a:pt x="6113115" y="2981524"/>
                </a:moveTo>
                <a:cubicBezTo>
                  <a:pt x="6115595" y="2981524"/>
                  <a:pt x="6115595" y="2982764"/>
                  <a:pt x="6113115" y="2985245"/>
                </a:cubicBezTo>
                <a:cubicBezTo>
                  <a:pt x="6110635" y="2987725"/>
                  <a:pt x="6109393" y="2988965"/>
                  <a:pt x="6109393" y="2988965"/>
                </a:cubicBezTo>
                <a:cubicBezTo>
                  <a:pt x="6109393" y="2984005"/>
                  <a:pt x="6110635" y="2981524"/>
                  <a:pt x="6113115" y="2981524"/>
                </a:cubicBezTo>
                <a:close/>
                <a:moveTo>
                  <a:pt x="572988" y="2981524"/>
                </a:moveTo>
                <a:lnTo>
                  <a:pt x="580429" y="2996407"/>
                </a:lnTo>
                <a:cubicBezTo>
                  <a:pt x="580429" y="3006329"/>
                  <a:pt x="577949" y="3013770"/>
                  <a:pt x="572988" y="3018731"/>
                </a:cubicBezTo>
                <a:lnTo>
                  <a:pt x="572988" y="3003848"/>
                </a:lnTo>
                <a:cubicBezTo>
                  <a:pt x="572988" y="2993926"/>
                  <a:pt x="572988" y="2986485"/>
                  <a:pt x="572988" y="2981524"/>
                </a:cubicBezTo>
                <a:close/>
                <a:moveTo>
                  <a:pt x="200918" y="2981524"/>
                </a:moveTo>
                <a:lnTo>
                  <a:pt x="208359" y="2981524"/>
                </a:lnTo>
                <a:lnTo>
                  <a:pt x="208359" y="3003848"/>
                </a:lnTo>
                <a:cubicBezTo>
                  <a:pt x="203398" y="2998887"/>
                  <a:pt x="202158" y="2995167"/>
                  <a:pt x="204638" y="2992686"/>
                </a:cubicBezTo>
                <a:cubicBezTo>
                  <a:pt x="207119" y="2990205"/>
                  <a:pt x="207119" y="2988965"/>
                  <a:pt x="204638" y="2988965"/>
                </a:cubicBezTo>
                <a:cubicBezTo>
                  <a:pt x="202158" y="2988965"/>
                  <a:pt x="200918" y="2986485"/>
                  <a:pt x="200918" y="2981524"/>
                </a:cubicBezTo>
                <a:close/>
                <a:moveTo>
                  <a:pt x="234404" y="2959200"/>
                </a:moveTo>
                <a:cubicBezTo>
                  <a:pt x="236885" y="2959200"/>
                  <a:pt x="238125" y="2964160"/>
                  <a:pt x="238125" y="2974082"/>
                </a:cubicBezTo>
                <a:lnTo>
                  <a:pt x="230683" y="2981524"/>
                </a:lnTo>
                <a:cubicBezTo>
                  <a:pt x="230683" y="2976563"/>
                  <a:pt x="230683" y="2971602"/>
                  <a:pt x="230683" y="2966641"/>
                </a:cubicBezTo>
                <a:cubicBezTo>
                  <a:pt x="230683" y="2961680"/>
                  <a:pt x="231923" y="2959200"/>
                  <a:pt x="234404" y="2959200"/>
                </a:cubicBezTo>
                <a:close/>
                <a:moveTo>
                  <a:pt x="147898" y="2956874"/>
                </a:moveTo>
                <a:cubicBezTo>
                  <a:pt x="146037" y="2957185"/>
                  <a:pt x="143867" y="2957960"/>
                  <a:pt x="141386" y="2959200"/>
                </a:cubicBezTo>
                <a:cubicBezTo>
                  <a:pt x="141386" y="2959200"/>
                  <a:pt x="141386" y="2961680"/>
                  <a:pt x="141386" y="2966641"/>
                </a:cubicBezTo>
                <a:lnTo>
                  <a:pt x="156269" y="2966641"/>
                </a:lnTo>
                <a:cubicBezTo>
                  <a:pt x="156269" y="2959200"/>
                  <a:pt x="153479" y="2955944"/>
                  <a:pt x="147898" y="2956874"/>
                </a:cubicBezTo>
                <a:close/>
                <a:moveTo>
                  <a:pt x="439043" y="2951758"/>
                </a:moveTo>
                <a:cubicBezTo>
                  <a:pt x="444004" y="2951758"/>
                  <a:pt x="446484" y="2954239"/>
                  <a:pt x="446484" y="2959200"/>
                </a:cubicBezTo>
                <a:lnTo>
                  <a:pt x="439043" y="2959200"/>
                </a:lnTo>
                <a:close/>
                <a:moveTo>
                  <a:pt x="401836" y="2951758"/>
                </a:moveTo>
                <a:cubicBezTo>
                  <a:pt x="411758" y="2951758"/>
                  <a:pt x="419199" y="2955479"/>
                  <a:pt x="424160" y="2962920"/>
                </a:cubicBezTo>
                <a:cubicBezTo>
                  <a:pt x="429121" y="2970362"/>
                  <a:pt x="435322" y="2974082"/>
                  <a:pt x="442763" y="2974082"/>
                </a:cubicBezTo>
                <a:cubicBezTo>
                  <a:pt x="450205" y="2974082"/>
                  <a:pt x="453925" y="2976563"/>
                  <a:pt x="453925" y="2981524"/>
                </a:cubicBezTo>
                <a:cubicBezTo>
                  <a:pt x="453925" y="2986485"/>
                  <a:pt x="448965" y="2986485"/>
                  <a:pt x="439043" y="2981524"/>
                </a:cubicBezTo>
                <a:lnTo>
                  <a:pt x="424160" y="2974082"/>
                </a:lnTo>
                <a:cubicBezTo>
                  <a:pt x="419199" y="2974082"/>
                  <a:pt x="416718" y="2982764"/>
                  <a:pt x="416718" y="3000127"/>
                </a:cubicBezTo>
                <a:cubicBezTo>
                  <a:pt x="416718" y="3017491"/>
                  <a:pt x="419199" y="3031133"/>
                  <a:pt x="424160" y="3041055"/>
                </a:cubicBezTo>
                <a:cubicBezTo>
                  <a:pt x="429121" y="3050977"/>
                  <a:pt x="432841" y="3060899"/>
                  <a:pt x="435322" y="3070821"/>
                </a:cubicBezTo>
                <a:cubicBezTo>
                  <a:pt x="437802" y="3080743"/>
                  <a:pt x="439043" y="3088184"/>
                  <a:pt x="439043" y="3093145"/>
                </a:cubicBezTo>
                <a:cubicBezTo>
                  <a:pt x="434082" y="3093145"/>
                  <a:pt x="431601" y="3093145"/>
                  <a:pt x="431601" y="3093145"/>
                </a:cubicBezTo>
                <a:lnTo>
                  <a:pt x="431601" y="3085704"/>
                </a:lnTo>
                <a:lnTo>
                  <a:pt x="424160" y="3070821"/>
                </a:lnTo>
                <a:cubicBezTo>
                  <a:pt x="419199" y="3065860"/>
                  <a:pt x="415478" y="3052217"/>
                  <a:pt x="412998" y="3029893"/>
                </a:cubicBezTo>
                <a:cubicBezTo>
                  <a:pt x="410517" y="3007569"/>
                  <a:pt x="406797" y="2991446"/>
                  <a:pt x="401836" y="2981524"/>
                </a:cubicBezTo>
                <a:cubicBezTo>
                  <a:pt x="386953" y="2961680"/>
                  <a:pt x="386953" y="2951758"/>
                  <a:pt x="401836" y="2951758"/>
                </a:cubicBezTo>
                <a:close/>
                <a:moveTo>
                  <a:pt x="677168" y="2936875"/>
                </a:moveTo>
                <a:lnTo>
                  <a:pt x="684609" y="2944317"/>
                </a:lnTo>
                <a:cubicBezTo>
                  <a:pt x="689570" y="2944317"/>
                  <a:pt x="692051" y="2943077"/>
                  <a:pt x="692051" y="2940596"/>
                </a:cubicBezTo>
                <a:cubicBezTo>
                  <a:pt x="692051" y="2938115"/>
                  <a:pt x="689570" y="2936875"/>
                  <a:pt x="684609" y="2936875"/>
                </a:cubicBezTo>
                <a:cubicBezTo>
                  <a:pt x="679648" y="2936875"/>
                  <a:pt x="677168" y="2936875"/>
                  <a:pt x="677168" y="2936875"/>
                </a:cubicBezTo>
                <a:close/>
                <a:moveTo>
                  <a:pt x="96738" y="2929434"/>
                </a:moveTo>
                <a:cubicBezTo>
                  <a:pt x="96738" y="2929434"/>
                  <a:pt x="99219" y="2929434"/>
                  <a:pt x="104179" y="2929434"/>
                </a:cubicBezTo>
                <a:lnTo>
                  <a:pt x="104179" y="2936875"/>
                </a:lnTo>
                <a:cubicBezTo>
                  <a:pt x="99219" y="2936875"/>
                  <a:pt x="96738" y="2934395"/>
                  <a:pt x="96738" y="2929434"/>
                </a:cubicBezTo>
                <a:close/>
                <a:moveTo>
                  <a:pt x="226963" y="2923853"/>
                </a:moveTo>
                <a:cubicBezTo>
                  <a:pt x="229443" y="2922613"/>
                  <a:pt x="230683" y="2924473"/>
                  <a:pt x="230683" y="2929434"/>
                </a:cubicBezTo>
                <a:cubicBezTo>
                  <a:pt x="225722" y="2939356"/>
                  <a:pt x="220761" y="2944317"/>
                  <a:pt x="215800" y="2944317"/>
                </a:cubicBezTo>
                <a:lnTo>
                  <a:pt x="200918" y="2951758"/>
                </a:lnTo>
                <a:lnTo>
                  <a:pt x="215800" y="2936875"/>
                </a:lnTo>
                <a:cubicBezTo>
                  <a:pt x="220761" y="2929434"/>
                  <a:pt x="224482" y="2925094"/>
                  <a:pt x="226963" y="2923853"/>
                </a:cubicBezTo>
                <a:close/>
                <a:moveTo>
                  <a:pt x="5930800" y="2921993"/>
                </a:moveTo>
                <a:lnTo>
                  <a:pt x="5938241" y="2936875"/>
                </a:lnTo>
                <a:cubicBezTo>
                  <a:pt x="5943203" y="2936875"/>
                  <a:pt x="5943203" y="2934395"/>
                  <a:pt x="5938241" y="2929434"/>
                </a:cubicBezTo>
                <a:close/>
                <a:moveTo>
                  <a:pt x="491132" y="2914551"/>
                </a:moveTo>
                <a:cubicBezTo>
                  <a:pt x="491132" y="2914551"/>
                  <a:pt x="493613" y="2914551"/>
                  <a:pt x="498574" y="2914551"/>
                </a:cubicBezTo>
                <a:cubicBezTo>
                  <a:pt x="498574" y="2914551"/>
                  <a:pt x="501054" y="2917032"/>
                  <a:pt x="506015" y="2921993"/>
                </a:cubicBezTo>
                <a:cubicBezTo>
                  <a:pt x="501054" y="2926953"/>
                  <a:pt x="498574" y="2929434"/>
                  <a:pt x="498574" y="2929434"/>
                </a:cubicBezTo>
                <a:cubicBezTo>
                  <a:pt x="493613" y="2929434"/>
                  <a:pt x="491132" y="2926953"/>
                  <a:pt x="491132" y="2921993"/>
                </a:cubicBezTo>
                <a:cubicBezTo>
                  <a:pt x="491132" y="2917032"/>
                  <a:pt x="491132" y="2914551"/>
                  <a:pt x="491132" y="2914551"/>
                </a:cubicBezTo>
                <a:close/>
                <a:moveTo>
                  <a:pt x="197197" y="2914551"/>
                </a:moveTo>
                <a:cubicBezTo>
                  <a:pt x="199678" y="2914551"/>
                  <a:pt x="200918" y="2918272"/>
                  <a:pt x="200918" y="2925713"/>
                </a:cubicBezTo>
                <a:cubicBezTo>
                  <a:pt x="200918" y="2933155"/>
                  <a:pt x="199678" y="2936875"/>
                  <a:pt x="197197" y="2936875"/>
                </a:cubicBezTo>
                <a:cubicBezTo>
                  <a:pt x="194716" y="2936875"/>
                  <a:pt x="193476" y="2933155"/>
                  <a:pt x="193476" y="2925713"/>
                </a:cubicBezTo>
                <a:cubicBezTo>
                  <a:pt x="193476" y="2918272"/>
                  <a:pt x="194716" y="2914551"/>
                  <a:pt x="197197" y="2914551"/>
                </a:cubicBezTo>
                <a:close/>
                <a:moveTo>
                  <a:pt x="358117" y="2909900"/>
                </a:moveTo>
                <a:cubicBezTo>
                  <a:pt x="358737" y="2909281"/>
                  <a:pt x="359668" y="2909590"/>
                  <a:pt x="360908" y="2910831"/>
                </a:cubicBezTo>
                <a:cubicBezTo>
                  <a:pt x="363388" y="2913311"/>
                  <a:pt x="364628" y="2914551"/>
                  <a:pt x="364628" y="2914551"/>
                </a:cubicBezTo>
                <a:cubicBezTo>
                  <a:pt x="364628" y="2914551"/>
                  <a:pt x="362148" y="2914551"/>
                  <a:pt x="357187" y="2914551"/>
                </a:cubicBezTo>
                <a:cubicBezTo>
                  <a:pt x="357187" y="2912071"/>
                  <a:pt x="357497" y="2910521"/>
                  <a:pt x="358117" y="2909900"/>
                </a:cubicBezTo>
                <a:close/>
                <a:moveTo>
                  <a:pt x="286494" y="2907110"/>
                </a:moveTo>
                <a:cubicBezTo>
                  <a:pt x="284013" y="2907110"/>
                  <a:pt x="282773" y="2908350"/>
                  <a:pt x="282773" y="2910831"/>
                </a:cubicBezTo>
                <a:cubicBezTo>
                  <a:pt x="282773" y="2913311"/>
                  <a:pt x="285254" y="2914551"/>
                  <a:pt x="290214" y="2914551"/>
                </a:cubicBezTo>
                <a:cubicBezTo>
                  <a:pt x="290214" y="2909590"/>
                  <a:pt x="288974" y="2907110"/>
                  <a:pt x="286494" y="2907110"/>
                </a:cubicBezTo>
                <a:close/>
                <a:moveTo>
                  <a:pt x="419974" y="2895250"/>
                </a:moveTo>
                <a:cubicBezTo>
                  <a:pt x="422764" y="2895715"/>
                  <a:pt x="424160" y="2899668"/>
                  <a:pt x="424160" y="2907110"/>
                </a:cubicBezTo>
                <a:cubicBezTo>
                  <a:pt x="424160" y="2912071"/>
                  <a:pt x="424160" y="2917032"/>
                  <a:pt x="424160" y="2921993"/>
                </a:cubicBezTo>
                <a:cubicBezTo>
                  <a:pt x="424160" y="2926953"/>
                  <a:pt x="424160" y="2931915"/>
                  <a:pt x="424160" y="2936875"/>
                </a:cubicBezTo>
                <a:cubicBezTo>
                  <a:pt x="429121" y="2941836"/>
                  <a:pt x="429121" y="2944317"/>
                  <a:pt x="424160" y="2944317"/>
                </a:cubicBezTo>
                <a:cubicBezTo>
                  <a:pt x="419199" y="2944317"/>
                  <a:pt x="416718" y="2944317"/>
                  <a:pt x="416718" y="2944317"/>
                </a:cubicBezTo>
                <a:cubicBezTo>
                  <a:pt x="416718" y="2944317"/>
                  <a:pt x="416718" y="2941836"/>
                  <a:pt x="416718" y="2936875"/>
                </a:cubicBezTo>
                <a:cubicBezTo>
                  <a:pt x="416718" y="2931915"/>
                  <a:pt x="416718" y="2926953"/>
                  <a:pt x="416718" y="2921993"/>
                </a:cubicBezTo>
                <a:lnTo>
                  <a:pt x="409277" y="2899668"/>
                </a:lnTo>
                <a:cubicBezTo>
                  <a:pt x="409277" y="2899668"/>
                  <a:pt x="411758" y="2898428"/>
                  <a:pt x="416718" y="2895948"/>
                </a:cubicBezTo>
                <a:cubicBezTo>
                  <a:pt x="417959" y="2895328"/>
                  <a:pt x="419044" y="2895095"/>
                  <a:pt x="419974" y="2895250"/>
                </a:cubicBezTo>
                <a:close/>
                <a:moveTo>
                  <a:pt x="632519" y="2892227"/>
                </a:moveTo>
                <a:lnTo>
                  <a:pt x="625078" y="2899668"/>
                </a:lnTo>
                <a:cubicBezTo>
                  <a:pt x="630039" y="2904629"/>
                  <a:pt x="632519" y="2904629"/>
                  <a:pt x="632519" y="2899668"/>
                </a:cubicBezTo>
                <a:cubicBezTo>
                  <a:pt x="637480" y="2899668"/>
                  <a:pt x="639961" y="2898428"/>
                  <a:pt x="639961" y="2895948"/>
                </a:cubicBezTo>
                <a:cubicBezTo>
                  <a:pt x="639961" y="2893467"/>
                  <a:pt x="637480" y="2892227"/>
                  <a:pt x="632519" y="2892227"/>
                </a:cubicBezTo>
                <a:close/>
                <a:moveTo>
                  <a:pt x="208359" y="2884786"/>
                </a:moveTo>
                <a:cubicBezTo>
                  <a:pt x="208359" y="2889746"/>
                  <a:pt x="208359" y="2894708"/>
                  <a:pt x="208359" y="2899668"/>
                </a:cubicBezTo>
                <a:cubicBezTo>
                  <a:pt x="203398" y="2899668"/>
                  <a:pt x="200918" y="2899668"/>
                  <a:pt x="200918" y="2899668"/>
                </a:cubicBezTo>
                <a:close/>
                <a:moveTo>
                  <a:pt x="81855" y="2884786"/>
                </a:moveTo>
                <a:cubicBezTo>
                  <a:pt x="81855" y="2884786"/>
                  <a:pt x="83095" y="2886026"/>
                  <a:pt x="85576" y="2888506"/>
                </a:cubicBezTo>
                <a:cubicBezTo>
                  <a:pt x="88057" y="2890987"/>
                  <a:pt x="91777" y="2892227"/>
                  <a:pt x="96738" y="2892227"/>
                </a:cubicBezTo>
                <a:lnTo>
                  <a:pt x="104179" y="2899668"/>
                </a:lnTo>
                <a:lnTo>
                  <a:pt x="96738" y="2899668"/>
                </a:lnTo>
                <a:cubicBezTo>
                  <a:pt x="86816" y="2899668"/>
                  <a:pt x="81855" y="2897188"/>
                  <a:pt x="81855" y="2892227"/>
                </a:cubicBezTo>
                <a:cubicBezTo>
                  <a:pt x="81855" y="2887266"/>
                  <a:pt x="81855" y="2884786"/>
                  <a:pt x="81855" y="2884786"/>
                </a:cubicBezTo>
                <a:close/>
                <a:moveTo>
                  <a:pt x="535781" y="2877344"/>
                </a:moveTo>
                <a:cubicBezTo>
                  <a:pt x="535781" y="2882305"/>
                  <a:pt x="534541" y="2884786"/>
                  <a:pt x="532060" y="2884786"/>
                </a:cubicBezTo>
                <a:cubicBezTo>
                  <a:pt x="529580" y="2884786"/>
                  <a:pt x="528339" y="2883546"/>
                  <a:pt x="528339" y="2881065"/>
                </a:cubicBezTo>
                <a:cubicBezTo>
                  <a:pt x="528339" y="2878584"/>
                  <a:pt x="530820" y="2877344"/>
                  <a:pt x="535781" y="2877344"/>
                </a:cubicBezTo>
                <a:close/>
                <a:moveTo>
                  <a:pt x="405556" y="2867577"/>
                </a:moveTo>
                <a:cubicBezTo>
                  <a:pt x="406797" y="2867888"/>
                  <a:pt x="408037" y="2868663"/>
                  <a:pt x="409277" y="2869903"/>
                </a:cubicBezTo>
                <a:cubicBezTo>
                  <a:pt x="414238" y="2874864"/>
                  <a:pt x="416718" y="2877344"/>
                  <a:pt x="416718" y="2877344"/>
                </a:cubicBezTo>
                <a:cubicBezTo>
                  <a:pt x="416718" y="2877344"/>
                  <a:pt x="414238" y="2877344"/>
                  <a:pt x="409277" y="2877344"/>
                </a:cubicBezTo>
                <a:cubicBezTo>
                  <a:pt x="404316" y="2882305"/>
                  <a:pt x="401836" y="2888506"/>
                  <a:pt x="401836" y="2895948"/>
                </a:cubicBezTo>
                <a:cubicBezTo>
                  <a:pt x="401836" y="2903389"/>
                  <a:pt x="401836" y="2907110"/>
                  <a:pt x="401836" y="2907110"/>
                </a:cubicBezTo>
                <a:cubicBezTo>
                  <a:pt x="401836" y="2926953"/>
                  <a:pt x="399355" y="2936875"/>
                  <a:pt x="394394" y="2936875"/>
                </a:cubicBezTo>
                <a:cubicBezTo>
                  <a:pt x="389433" y="2936875"/>
                  <a:pt x="386953" y="2929434"/>
                  <a:pt x="386953" y="2914551"/>
                </a:cubicBezTo>
                <a:cubicBezTo>
                  <a:pt x="386953" y="2909590"/>
                  <a:pt x="386953" y="2905870"/>
                  <a:pt x="386953" y="2903389"/>
                </a:cubicBezTo>
                <a:cubicBezTo>
                  <a:pt x="386953" y="2900908"/>
                  <a:pt x="385712" y="2898428"/>
                  <a:pt x="383232" y="2895948"/>
                </a:cubicBezTo>
                <a:cubicBezTo>
                  <a:pt x="380752" y="2893467"/>
                  <a:pt x="380752" y="2890987"/>
                  <a:pt x="383232" y="2888506"/>
                </a:cubicBezTo>
                <a:cubicBezTo>
                  <a:pt x="385712" y="2886026"/>
                  <a:pt x="389433" y="2882305"/>
                  <a:pt x="394394" y="2877344"/>
                </a:cubicBezTo>
                <a:cubicBezTo>
                  <a:pt x="398115" y="2869903"/>
                  <a:pt x="401836" y="2866647"/>
                  <a:pt x="405556" y="2867577"/>
                </a:cubicBezTo>
                <a:close/>
                <a:moveTo>
                  <a:pt x="312539" y="2855020"/>
                </a:moveTo>
                <a:lnTo>
                  <a:pt x="312539" y="2884786"/>
                </a:lnTo>
                <a:lnTo>
                  <a:pt x="305097" y="2877344"/>
                </a:lnTo>
                <a:cubicBezTo>
                  <a:pt x="310058" y="2862461"/>
                  <a:pt x="312539" y="2855020"/>
                  <a:pt x="312539" y="2855020"/>
                </a:cubicBezTo>
                <a:close/>
                <a:moveTo>
                  <a:pt x="6034979" y="2847579"/>
                </a:moveTo>
                <a:lnTo>
                  <a:pt x="6034979" y="2855020"/>
                </a:lnTo>
                <a:cubicBezTo>
                  <a:pt x="6034979" y="2859981"/>
                  <a:pt x="6032499" y="2862461"/>
                  <a:pt x="6027538" y="2862461"/>
                </a:cubicBezTo>
                <a:cubicBezTo>
                  <a:pt x="6027538" y="2857501"/>
                  <a:pt x="6027538" y="2855020"/>
                  <a:pt x="6027538" y="2855020"/>
                </a:cubicBezTo>
                <a:cubicBezTo>
                  <a:pt x="6027538" y="2855020"/>
                  <a:pt x="6028779" y="2853780"/>
                  <a:pt x="6031259" y="2851299"/>
                </a:cubicBezTo>
                <a:cubicBezTo>
                  <a:pt x="6033739" y="2848819"/>
                  <a:pt x="6034979" y="2847579"/>
                  <a:pt x="6034979" y="2847579"/>
                </a:cubicBezTo>
                <a:close/>
                <a:moveTo>
                  <a:pt x="148828" y="2832696"/>
                </a:moveTo>
                <a:lnTo>
                  <a:pt x="148828" y="2862461"/>
                </a:lnTo>
                <a:lnTo>
                  <a:pt x="156269" y="2884786"/>
                </a:lnTo>
                <a:cubicBezTo>
                  <a:pt x="161230" y="2889746"/>
                  <a:pt x="162470" y="2893467"/>
                  <a:pt x="159990" y="2895948"/>
                </a:cubicBezTo>
                <a:cubicBezTo>
                  <a:pt x="157509" y="2898428"/>
                  <a:pt x="153789" y="2907110"/>
                  <a:pt x="148828" y="2921993"/>
                </a:cubicBezTo>
                <a:cubicBezTo>
                  <a:pt x="143867" y="2936875"/>
                  <a:pt x="146347" y="2944317"/>
                  <a:pt x="156269" y="2944317"/>
                </a:cubicBezTo>
                <a:lnTo>
                  <a:pt x="163711" y="2944317"/>
                </a:lnTo>
                <a:cubicBezTo>
                  <a:pt x="163711" y="2944317"/>
                  <a:pt x="163711" y="2946798"/>
                  <a:pt x="163711" y="2951758"/>
                </a:cubicBezTo>
                <a:cubicBezTo>
                  <a:pt x="163711" y="2956719"/>
                  <a:pt x="163711" y="2961680"/>
                  <a:pt x="163711" y="2966641"/>
                </a:cubicBezTo>
                <a:cubicBezTo>
                  <a:pt x="168671" y="2976563"/>
                  <a:pt x="168671" y="2981524"/>
                  <a:pt x="163711" y="2981524"/>
                </a:cubicBezTo>
                <a:cubicBezTo>
                  <a:pt x="158750" y="2981524"/>
                  <a:pt x="156269" y="2982764"/>
                  <a:pt x="156269" y="2985245"/>
                </a:cubicBezTo>
                <a:cubicBezTo>
                  <a:pt x="156269" y="2987725"/>
                  <a:pt x="158750" y="2988965"/>
                  <a:pt x="163711" y="2988965"/>
                </a:cubicBezTo>
                <a:lnTo>
                  <a:pt x="178593" y="3003848"/>
                </a:lnTo>
                <a:cubicBezTo>
                  <a:pt x="178593" y="3023692"/>
                  <a:pt x="183554" y="3033614"/>
                  <a:pt x="193476" y="3033614"/>
                </a:cubicBezTo>
                <a:cubicBezTo>
                  <a:pt x="193476" y="3033614"/>
                  <a:pt x="195957" y="3036094"/>
                  <a:pt x="200918" y="3041055"/>
                </a:cubicBezTo>
                <a:cubicBezTo>
                  <a:pt x="200918" y="3041055"/>
                  <a:pt x="202158" y="3043536"/>
                  <a:pt x="204638" y="3048497"/>
                </a:cubicBezTo>
                <a:cubicBezTo>
                  <a:pt x="207119" y="3053457"/>
                  <a:pt x="208359" y="3058419"/>
                  <a:pt x="208359" y="3063379"/>
                </a:cubicBezTo>
                <a:cubicBezTo>
                  <a:pt x="218281" y="3078262"/>
                  <a:pt x="223242" y="3085704"/>
                  <a:pt x="223242" y="3085704"/>
                </a:cubicBezTo>
                <a:lnTo>
                  <a:pt x="208359" y="3085704"/>
                </a:lnTo>
                <a:cubicBezTo>
                  <a:pt x="203398" y="3080743"/>
                  <a:pt x="200918" y="3080743"/>
                  <a:pt x="200918" y="3085704"/>
                </a:cubicBezTo>
                <a:cubicBezTo>
                  <a:pt x="200918" y="3090664"/>
                  <a:pt x="203398" y="3093145"/>
                  <a:pt x="208359" y="3093145"/>
                </a:cubicBezTo>
                <a:cubicBezTo>
                  <a:pt x="208359" y="3108028"/>
                  <a:pt x="215800" y="3115469"/>
                  <a:pt x="230683" y="3115469"/>
                </a:cubicBezTo>
                <a:cubicBezTo>
                  <a:pt x="230683" y="3120430"/>
                  <a:pt x="226963" y="3122911"/>
                  <a:pt x="219521" y="3122911"/>
                </a:cubicBezTo>
                <a:cubicBezTo>
                  <a:pt x="212080" y="3122911"/>
                  <a:pt x="208359" y="3120430"/>
                  <a:pt x="208359" y="3115469"/>
                </a:cubicBezTo>
                <a:cubicBezTo>
                  <a:pt x="203398" y="3115469"/>
                  <a:pt x="199678" y="3114229"/>
                  <a:pt x="197197" y="3111748"/>
                </a:cubicBezTo>
                <a:cubicBezTo>
                  <a:pt x="194716" y="3109268"/>
                  <a:pt x="190996" y="3108028"/>
                  <a:pt x="186035" y="3108028"/>
                </a:cubicBezTo>
                <a:cubicBezTo>
                  <a:pt x="181074" y="3112989"/>
                  <a:pt x="177353" y="3115469"/>
                  <a:pt x="174873" y="3115469"/>
                </a:cubicBezTo>
                <a:cubicBezTo>
                  <a:pt x="172392" y="3115469"/>
                  <a:pt x="173633" y="3117950"/>
                  <a:pt x="178593" y="3122911"/>
                </a:cubicBezTo>
                <a:cubicBezTo>
                  <a:pt x="193476" y="3147715"/>
                  <a:pt x="203398" y="3152676"/>
                  <a:pt x="208359" y="3137793"/>
                </a:cubicBezTo>
                <a:lnTo>
                  <a:pt x="208359" y="3152676"/>
                </a:lnTo>
                <a:cubicBezTo>
                  <a:pt x="208359" y="3167559"/>
                  <a:pt x="205878" y="3175000"/>
                  <a:pt x="200918" y="3175000"/>
                </a:cubicBezTo>
                <a:cubicBezTo>
                  <a:pt x="190996" y="3179961"/>
                  <a:pt x="193476" y="3187403"/>
                  <a:pt x="208359" y="3197325"/>
                </a:cubicBezTo>
                <a:cubicBezTo>
                  <a:pt x="213320" y="3202285"/>
                  <a:pt x="213320" y="3207247"/>
                  <a:pt x="208359" y="3212207"/>
                </a:cubicBezTo>
                <a:cubicBezTo>
                  <a:pt x="208359" y="3212207"/>
                  <a:pt x="208359" y="3214688"/>
                  <a:pt x="208359" y="3219649"/>
                </a:cubicBezTo>
                <a:cubicBezTo>
                  <a:pt x="213320" y="3219649"/>
                  <a:pt x="215800" y="3222130"/>
                  <a:pt x="215800" y="3227090"/>
                </a:cubicBezTo>
                <a:cubicBezTo>
                  <a:pt x="215800" y="3232051"/>
                  <a:pt x="213320" y="3234532"/>
                  <a:pt x="208359" y="3234532"/>
                </a:cubicBezTo>
                <a:cubicBezTo>
                  <a:pt x="203398" y="3234532"/>
                  <a:pt x="200918" y="3232051"/>
                  <a:pt x="200918" y="3227090"/>
                </a:cubicBezTo>
                <a:cubicBezTo>
                  <a:pt x="200918" y="3222130"/>
                  <a:pt x="198437" y="3219649"/>
                  <a:pt x="193476" y="3219649"/>
                </a:cubicBezTo>
                <a:cubicBezTo>
                  <a:pt x="193476" y="3214688"/>
                  <a:pt x="192236" y="3210967"/>
                  <a:pt x="189756" y="3208487"/>
                </a:cubicBezTo>
                <a:cubicBezTo>
                  <a:pt x="187275" y="3206006"/>
                  <a:pt x="186035" y="3202285"/>
                  <a:pt x="186035" y="3197325"/>
                </a:cubicBezTo>
                <a:lnTo>
                  <a:pt x="178593" y="3197325"/>
                </a:lnTo>
                <a:cubicBezTo>
                  <a:pt x="173633" y="3202285"/>
                  <a:pt x="168671" y="3204766"/>
                  <a:pt x="163711" y="3204766"/>
                </a:cubicBezTo>
                <a:cubicBezTo>
                  <a:pt x="158750" y="3204766"/>
                  <a:pt x="157509" y="3202285"/>
                  <a:pt x="159990" y="3197325"/>
                </a:cubicBezTo>
                <a:cubicBezTo>
                  <a:pt x="162470" y="3192364"/>
                  <a:pt x="162470" y="3188643"/>
                  <a:pt x="159990" y="3186163"/>
                </a:cubicBezTo>
                <a:cubicBezTo>
                  <a:pt x="157509" y="3183682"/>
                  <a:pt x="157509" y="3179961"/>
                  <a:pt x="159990" y="3175000"/>
                </a:cubicBezTo>
                <a:cubicBezTo>
                  <a:pt x="162470" y="3170040"/>
                  <a:pt x="158750" y="3167559"/>
                  <a:pt x="148828" y="3167559"/>
                </a:cubicBezTo>
                <a:cubicBezTo>
                  <a:pt x="143867" y="3167559"/>
                  <a:pt x="141386" y="3165078"/>
                  <a:pt x="141386" y="3160118"/>
                </a:cubicBezTo>
                <a:cubicBezTo>
                  <a:pt x="141386" y="3160118"/>
                  <a:pt x="138906" y="3160118"/>
                  <a:pt x="133945" y="3160118"/>
                </a:cubicBezTo>
                <a:cubicBezTo>
                  <a:pt x="128984" y="3160118"/>
                  <a:pt x="126504" y="3157637"/>
                  <a:pt x="126504" y="3152676"/>
                </a:cubicBezTo>
                <a:lnTo>
                  <a:pt x="133945" y="3152676"/>
                </a:lnTo>
                <a:cubicBezTo>
                  <a:pt x="143867" y="3152676"/>
                  <a:pt x="148828" y="3150196"/>
                  <a:pt x="148828" y="3145235"/>
                </a:cubicBezTo>
                <a:cubicBezTo>
                  <a:pt x="148828" y="3145235"/>
                  <a:pt x="148828" y="3142754"/>
                  <a:pt x="148828" y="3137793"/>
                </a:cubicBezTo>
                <a:cubicBezTo>
                  <a:pt x="143867" y="3137793"/>
                  <a:pt x="141386" y="3136553"/>
                  <a:pt x="141386" y="3134073"/>
                </a:cubicBezTo>
                <a:cubicBezTo>
                  <a:pt x="141386" y="3131592"/>
                  <a:pt x="141386" y="3127871"/>
                  <a:pt x="141386" y="3122911"/>
                </a:cubicBezTo>
                <a:cubicBezTo>
                  <a:pt x="146347" y="3122911"/>
                  <a:pt x="146347" y="3120430"/>
                  <a:pt x="141386" y="3115469"/>
                </a:cubicBezTo>
                <a:cubicBezTo>
                  <a:pt x="136426" y="3110508"/>
                  <a:pt x="133945" y="3105547"/>
                  <a:pt x="133945" y="3100586"/>
                </a:cubicBezTo>
                <a:cubicBezTo>
                  <a:pt x="133945" y="3095626"/>
                  <a:pt x="133945" y="3090664"/>
                  <a:pt x="133945" y="3085704"/>
                </a:cubicBezTo>
                <a:lnTo>
                  <a:pt x="126504" y="3070821"/>
                </a:lnTo>
                <a:cubicBezTo>
                  <a:pt x="121543" y="3070821"/>
                  <a:pt x="119062" y="3070821"/>
                  <a:pt x="119062" y="3070821"/>
                </a:cubicBezTo>
                <a:lnTo>
                  <a:pt x="111621" y="3055938"/>
                </a:lnTo>
                <a:cubicBezTo>
                  <a:pt x="111621" y="3041055"/>
                  <a:pt x="110380" y="3033614"/>
                  <a:pt x="107900" y="3033614"/>
                </a:cubicBezTo>
                <a:cubicBezTo>
                  <a:pt x="105420" y="3033614"/>
                  <a:pt x="104179" y="3028653"/>
                  <a:pt x="104179" y="3018731"/>
                </a:cubicBezTo>
                <a:cubicBezTo>
                  <a:pt x="104179" y="3008809"/>
                  <a:pt x="102939" y="2997647"/>
                  <a:pt x="100459" y="2985245"/>
                </a:cubicBezTo>
                <a:cubicBezTo>
                  <a:pt x="97978" y="2972842"/>
                  <a:pt x="96738" y="2964160"/>
                  <a:pt x="96738" y="2959200"/>
                </a:cubicBezTo>
                <a:lnTo>
                  <a:pt x="89296" y="2951758"/>
                </a:lnTo>
                <a:cubicBezTo>
                  <a:pt x="84336" y="2946798"/>
                  <a:pt x="83095" y="2943077"/>
                  <a:pt x="85576" y="2940596"/>
                </a:cubicBezTo>
                <a:cubicBezTo>
                  <a:pt x="88057" y="2938115"/>
                  <a:pt x="93017" y="2939356"/>
                  <a:pt x="100459" y="2944317"/>
                </a:cubicBezTo>
                <a:cubicBezTo>
                  <a:pt x="107900" y="2949278"/>
                  <a:pt x="110380" y="2952998"/>
                  <a:pt x="107900" y="2955479"/>
                </a:cubicBezTo>
                <a:cubicBezTo>
                  <a:pt x="105420" y="2957960"/>
                  <a:pt x="106660" y="2961680"/>
                  <a:pt x="111621" y="2966641"/>
                </a:cubicBezTo>
                <a:cubicBezTo>
                  <a:pt x="116582" y="2961680"/>
                  <a:pt x="119062" y="2951758"/>
                  <a:pt x="119062" y="2936875"/>
                </a:cubicBezTo>
                <a:cubicBezTo>
                  <a:pt x="119062" y="2931915"/>
                  <a:pt x="124023" y="2926953"/>
                  <a:pt x="133945" y="2921993"/>
                </a:cubicBezTo>
                <a:cubicBezTo>
                  <a:pt x="133945" y="2921993"/>
                  <a:pt x="135185" y="2920753"/>
                  <a:pt x="137666" y="2918272"/>
                </a:cubicBezTo>
                <a:cubicBezTo>
                  <a:pt x="140146" y="2915791"/>
                  <a:pt x="141386" y="2914551"/>
                  <a:pt x="141386" y="2914551"/>
                </a:cubicBezTo>
                <a:cubicBezTo>
                  <a:pt x="141386" y="2914551"/>
                  <a:pt x="141386" y="2912071"/>
                  <a:pt x="141386" y="2907110"/>
                </a:cubicBezTo>
                <a:cubicBezTo>
                  <a:pt x="136426" y="2907110"/>
                  <a:pt x="133945" y="2907110"/>
                  <a:pt x="133945" y="2907110"/>
                </a:cubicBezTo>
                <a:cubicBezTo>
                  <a:pt x="128984" y="2902149"/>
                  <a:pt x="128984" y="2898428"/>
                  <a:pt x="133945" y="2895948"/>
                </a:cubicBezTo>
                <a:cubicBezTo>
                  <a:pt x="138906" y="2893467"/>
                  <a:pt x="143867" y="2892227"/>
                  <a:pt x="148828" y="2892227"/>
                </a:cubicBezTo>
                <a:lnTo>
                  <a:pt x="141386" y="2877344"/>
                </a:lnTo>
                <a:cubicBezTo>
                  <a:pt x="136426" y="2877344"/>
                  <a:pt x="136426" y="2872383"/>
                  <a:pt x="141386" y="2862461"/>
                </a:cubicBezTo>
                <a:cubicBezTo>
                  <a:pt x="146347" y="2852539"/>
                  <a:pt x="148828" y="2842618"/>
                  <a:pt x="148828" y="2832696"/>
                </a:cubicBezTo>
                <a:close/>
                <a:moveTo>
                  <a:pt x="446949" y="2830370"/>
                </a:moveTo>
                <a:cubicBezTo>
                  <a:pt x="447879" y="2829440"/>
                  <a:pt x="450205" y="2832696"/>
                  <a:pt x="453925" y="2840137"/>
                </a:cubicBezTo>
                <a:lnTo>
                  <a:pt x="439043" y="2847579"/>
                </a:lnTo>
                <a:lnTo>
                  <a:pt x="446484" y="2832696"/>
                </a:lnTo>
                <a:cubicBezTo>
                  <a:pt x="446484" y="2831456"/>
                  <a:pt x="446639" y="2830681"/>
                  <a:pt x="446949" y="2830370"/>
                </a:cubicBezTo>
                <a:close/>
                <a:moveTo>
                  <a:pt x="550664" y="2825254"/>
                </a:moveTo>
                <a:cubicBezTo>
                  <a:pt x="555625" y="2830215"/>
                  <a:pt x="556865" y="2835176"/>
                  <a:pt x="554384" y="2840137"/>
                </a:cubicBezTo>
                <a:cubicBezTo>
                  <a:pt x="551904" y="2845098"/>
                  <a:pt x="549424" y="2847579"/>
                  <a:pt x="546943" y="2847579"/>
                </a:cubicBezTo>
                <a:cubicBezTo>
                  <a:pt x="544463" y="2847579"/>
                  <a:pt x="543222" y="2845098"/>
                  <a:pt x="543222" y="2840137"/>
                </a:cubicBezTo>
                <a:close/>
                <a:moveTo>
                  <a:pt x="6027538" y="2817813"/>
                </a:moveTo>
                <a:cubicBezTo>
                  <a:pt x="6027538" y="2817813"/>
                  <a:pt x="6030019" y="2820294"/>
                  <a:pt x="6034979" y="2825254"/>
                </a:cubicBezTo>
                <a:lnTo>
                  <a:pt x="6027538" y="2825254"/>
                </a:lnTo>
                <a:close/>
                <a:moveTo>
                  <a:pt x="599033" y="2817813"/>
                </a:moveTo>
                <a:cubicBezTo>
                  <a:pt x="596553" y="2817813"/>
                  <a:pt x="595312" y="2821534"/>
                  <a:pt x="595312" y="2828975"/>
                </a:cubicBezTo>
                <a:cubicBezTo>
                  <a:pt x="595312" y="2836416"/>
                  <a:pt x="594072" y="2840137"/>
                  <a:pt x="591592" y="2840137"/>
                </a:cubicBezTo>
                <a:cubicBezTo>
                  <a:pt x="589111" y="2840137"/>
                  <a:pt x="587871" y="2840137"/>
                  <a:pt x="587871" y="2840137"/>
                </a:cubicBezTo>
                <a:cubicBezTo>
                  <a:pt x="587871" y="2845098"/>
                  <a:pt x="589111" y="2847579"/>
                  <a:pt x="591592" y="2847579"/>
                </a:cubicBezTo>
                <a:cubicBezTo>
                  <a:pt x="594072" y="2847579"/>
                  <a:pt x="595312" y="2847579"/>
                  <a:pt x="595312" y="2847579"/>
                </a:cubicBezTo>
                <a:cubicBezTo>
                  <a:pt x="600273" y="2847579"/>
                  <a:pt x="605234" y="2850059"/>
                  <a:pt x="610195" y="2855020"/>
                </a:cubicBezTo>
                <a:lnTo>
                  <a:pt x="617637" y="2855020"/>
                </a:lnTo>
                <a:cubicBezTo>
                  <a:pt x="617637" y="2850059"/>
                  <a:pt x="616396" y="2846339"/>
                  <a:pt x="613916" y="2843858"/>
                </a:cubicBezTo>
                <a:cubicBezTo>
                  <a:pt x="611436" y="2841377"/>
                  <a:pt x="610195" y="2838897"/>
                  <a:pt x="610195" y="2836416"/>
                </a:cubicBezTo>
                <a:cubicBezTo>
                  <a:pt x="610195" y="2833936"/>
                  <a:pt x="610195" y="2832696"/>
                  <a:pt x="610195" y="2832696"/>
                </a:cubicBezTo>
                <a:cubicBezTo>
                  <a:pt x="610195" y="2827735"/>
                  <a:pt x="608955" y="2824014"/>
                  <a:pt x="606474" y="2821534"/>
                </a:cubicBezTo>
                <a:cubicBezTo>
                  <a:pt x="603994" y="2819053"/>
                  <a:pt x="601513" y="2817813"/>
                  <a:pt x="599033" y="2817813"/>
                </a:cubicBezTo>
                <a:close/>
                <a:moveTo>
                  <a:pt x="6079628" y="2810372"/>
                </a:moveTo>
                <a:cubicBezTo>
                  <a:pt x="6079628" y="2810372"/>
                  <a:pt x="6079628" y="2812852"/>
                  <a:pt x="6079628" y="2817813"/>
                </a:cubicBezTo>
                <a:cubicBezTo>
                  <a:pt x="6079628" y="2822774"/>
                  <a:pt x="6077148" y="2825254"/>
                  <a:pt x="6072187" y="2825254"/>
                </a:cubicBezTo>
                <a:cubicBezTo>
                  <a:pt x="6067225" y="2825254"/>
                  <a:pt x="6064745" y="2824014"/>
                  <a:pt x="6064745" y="2821534"/>
                </a:cubicBezTo>
                <a:cubicBezTo>
                  <a:pt x="6064745" y="2819053"/>
                  <a:pt x="6067225" y="2817813"/>
                  <a:pt x="6072187" y="2817813"/>
                </a:cubicBezTo>
                <a:cubicBezTo>
                  <a:pt x="6077148" y="2812852"/>
                  <a:pt x="6079628" y="2810372"/>
                  <a:pt x="6079628" y="2810372"/>
                </a:cubicBezTo>
                <a:close/>
                <a:moveTo>
                  <a:pt x="394394" y="2802930"/>
                </a:moveTo>
                <a:cubicBezTo>
                  <a:pt x="404316" y="2802930"/>
                  <a:pt x="406797" y="2807891"/>
                  <a:pt x="401836" y="2817813"/>
                </a:cubicBezTo>
                <a:cubicBezTo>
                  <a:pt x="401836" y="2817813"/>
                  <a:pt x="399355" y="2820294"/>
                  <a:pt x="394394" y="2825254"/>
                </a:cubicBezTo>
                <a:close/>
                <a:moveTo>
                  <a:pt x="104179" y="2802930"/>
                </a:moveTo>
                <a:cubicBezTo>
                  <a:pt x="109140" y="2802930"/>
                  <a:pt x="111621" y="2805411"/>
                  <a:pt x="111621" y="2810372"/>
                </a:cubicBezTo>
                <a:lnTo>
                  <a:pt x="119062" y="2825254"/>
                </a:lnTo>
                <a:cubicBezTo>
                  <a:pt x="124023" y="2830215"/>
                  <a:pt x="124023" y="2835176"/>
                  <a:pt x="119062" y="2840137"/>
                </a:cubicBezTo>
                <a:cubicBezTo>
                  <a:pt x="119062" y="2840137"/>
                  <a:pt x="117822" y="2840137"/>
                  <a:pt x="115342" y="2840137"/>
                </a:cubicBezTo>
                <a:cubicBezTo>
                  <a:pt x="112861" y="2840137"/>
                  <a:pt x="111621" y="2837657"/>
                  <a:pt x="111621" y="2832696"/>
                </a:cubicBezTo>
                <a:cubicBezTo>
                  <a:pt x="106660" y="2822774"/>
                  <a:pt x="101699" y="2817813"/>
                  <a:pt x="96738" y="2817813"/>
                </a:cubicBezTo>
                <a:close/>
                <a:moveTo>
                  <a:pt x="5886151" y="2798279"/>
                </a:moveTo>
                <a:cubicBezTo>
                  <a:pt x="5888632" y="2797660"/>
                  <a:pt x="5891112" y="2797969"/>
                  <a:pt x="5893593" y="2799209"/>
                </a:cubicBezTo>
                <a:cubicBezTo>
                  <a:pt x="5898554" y="2801690"/>
                  <a:pt x="5901035" y="2804170"/>
                  <a:pt x="5901035" y="2806651"/>
                </a:cubicBezTo>
                <a:cubicBezTo>
                  <a:pt x="5901035" y="2809131"/>
                  <a:pt x="5897313" y="2810372"/>
                  <a:pt x="5889872" y="2810372"/>
                </a:cubicBezTo>
                <a:cubicBezTo>
                  <a:pt x="5882431" y="2810372"/>
                  <a:pt x="5878710" y="2807891"/>
                  <a:pt x="5878710" y="2802930"/>
                </a:cubicBezTo>
                <a:cubicBezTo>
                  <a:pt x="5881191" y="2800450"/>
                  <a:pt x="5883671" y="2798900"/>
                  <a:pt x="5886151" y="2798279"/>
                </a:cubicBezTo>
                <a:close/>
                <a:moveTo>
                  <a:pt x="416718" y="2795489"/>
                </a:moveTo>
                <a:lnTo>
                  <a:pt x="416718" y="2802930"/>
                </a:lnTo>
                <a:cubicBezTo>
                  <a:pt x="411758" y="2802930"/>
                  <a:pt x="409277" y="2801690"/>
                  <a:pt x="409277" y="2799209"/>
                </a:cubicBezTo>
                <a:cubicBezTo>
                  <a:pt x="409277" y="2796729"/>
                  <a:pt x="411758" y="2795489"/>
                  <a:pt x="416718" y="2795489"/>
                </a:cubicBezTo>
                <a:close/>
                <a:moveTo>
                  <a:pt x="550664" y="2780606"/>
                </a:moveTo>
                <a:cubicBezTo>
                  <a:pt x="555625" y="2780606"/>
                  <a:pt x="558105" y="2781846"/>
                  <a:pt x="558105" y="2784327"/>
                </a:cubicBezTo>
                <a:cubicBezTo>
                  <a:pt x="558105" y="2786807"/>
                  <a:pt x="558105" y="2793008"/>
                  <a:pt x="558105" y="2802930"/>
                </a:cubicBezTo>
                <a:lnTo>
                  <a:pt x="558105" y="2817813"/>
                </a:lnTo>
                <a:lnTo>
                  <a:pt x="550664" y="2810372"/>
                </a:lnTo>
                <a:cubicBezTo>
                  <a:pt x="545703" y="2795489"/>
                  <a:pt x="545703" y="2785567"/>
                  <a:pt x="550664" y="2780606"/>
                </a:cubicBezTo>
                <a:close/>
                <a:moveTo>
                  <a:pt x="364628" y="2776885"/>
                </a:moveTo>
                <a:lnTo>
                  <a:pt x="364628" y="2810372"/>
                </a:lnTo>
                <a:cubicBezTo>
                  <a:pt x="364628" y="2810372"/>
                  <a:pt x="363388" y="2809131"/>
                  <a:pt x="360908" y="2806651"/>
                </a:cubicBezTo>
                <a:cubicBezTo>
                  <a:pt x="358427" y="2804170"/>
                  <a:pt x="357187" y="2802930"/>
                  <a:pt x="357187" y="2802930"/>
                </a:cubicBezTo>
                <a:cubicBezTo>
                  <a:pt x="357187" y="2797969"/>
                  <a:pt x="358427" y="2794249"/>
                  <a:pt x="360908" y="2791768"/>
                </a:cubicBezTo>
                <a:cubicBezTo>
                  <a:pt x="363388" y="2789287"/>
                  <a:pt x="364628" y="2784327"/>
                  <a:pt x="364628" y="2776885"/>
                </a:cubicBezTo>
                <a:close/>
                <a:moveTo>
                  <a:pt x="494853" y="2773165"/>
                </a:moveTo>
                <a:cubicBezTo>
                  <a:pt x="497334" y="2773165"/>
                  <a:pt x="498574" y="2774405"/>
                  <a:pt x="498574" y="2776885"/>
                </a:cubicBezTo>
                <a:cubicBezTo>
                  <a:pt x="498574" y="2779366"/>
                  <a:pt x="496094" y="2780606"/>
                  <a:pt x="491132" y="2780606"/>
                </a:cubicBezTo>
                <a:cubicBezTo>
                  <a:pt x="491132" y="2775645"/>
                  <a:pt x="492373" y="2773165"/>
                  <a:pt x="494853" y="2773165"/>
                </a:cubicBezTo>
                <a:close/>
                <a:moveTo>
                  <a:pt x="528339" y="2765723"/>
                </a:moveTo>
                <a:lnTo>
                  <a:pt x="535781" y="2773165"/>
                </a:lnTo>
                <a:lnTo>
                  <a:pt x="535781" y="2780606"/>
                </a:lnTo>
                <a:cubicBezTo>
                  <a:pt x="535781" y="2780606"/>
                  <a:pt x="533301" y="2778125"/>
                  <a:pt x="528339" y="2773165"/>
                </a:cubicBezTo>
                <a:close/>
                <a:moveTo>
                  <a:pt x="148828" y="2758282"/>
                </a:moveTo>
                <a:lnTo>
                  <a:pt x="156269" y="2758282"/>
                </a:lnTo>
                <a:cubicBezTo>
                  <a:pt x="156269" y="2763242"/>
                  <a:pt x="153789" y="2768204"/>
                  <a:pt x="148828" y="2773165"/>
                </a:cubicBezTo>
                <a:close/>
                <a:moveTo>
                  <a:pt x="5886151" y="2750840"/>
                </a:moveTo>
                <a:lnTo>
                  <a:pt x="5901035" y="2750840"/>
                </a:lnTo>
                <a:cubicBezTo>
                  <a:pt x="5901035" y="2755801"/>
                  <a:pt x="5901035" y="2758282"/>
                  <a:pt x="5901035" y="2758282"/>
                </a:cubicBezTo>
                <a:cubicBezTo>
                  <a:pt x="5901035" y="2758282"/>
                  <a:pt x="5898554" y="2758282"/>
                  <a:pt x="5893593" y="2758282"/>
                </a:cubicBezTo>
                <a:cubicBezTo>
                  <a:pt x="5888631" y="2758282"/>
                  <a:pt x="5886151" y="2755801"/>
                  <a:pt x="5886151" y="2750840"/>
                </a:cubicBezTo>
                <a:close/>
                <a:moveTo>
                  <a:pt x="89296" y="2735957"/>
                </a:moveTo>
                <a:cubicBezTo>
                  <a:pt x="94258" y="2735957"/>
                  <a:pt x="97978" y="2738438"/>
                  <a:pt x="100459" y="2743399"/>
                </a:cubicBezTo>
                <a:cubicBezTo>
                  <a:pt x="102939" y="2748360"/>
                  <a:pt x="104179" y="2753321"/>
                  <a:pt x="104179" y="2758282"/>
                </a:cubicBezTo>
                <a:cubicBezTo>
                  <a:pt x="104179" y="2763242"/>
                  <a:pt x="104179" y="2766963"/>
                  <a:pt x="104179" y="2769444"/>
                </a:cubicBezTo>
                <a:cubicBezTo>
                  <a:pt x="104179" y="2771924"/>
                  <a:pt x="104179" y="2775645"/>
                  <a:pt x="104179" y="2780606"/>
                </a:cubicBezTo>
                <a:cubicBezTo>
                  <a:pt x="109140" y="2790528"/>
                  <a:pt x="109140" y="2795489"/>
                  <a:pt x="104179" y="2795489"/>
                </a:cubicBezTo>
                <a:cubicBezTo>
                  <a:pt x="104179" y="2790528"/>
                  <a:pt x="101699" y="2788047"/>
                  <a:pt x="96738" y="2788047"/>
                </a:cubicBezTo>
                <a:cubicBezTo>
                  <a:pt x="91777" y="2788047"/>
                  <a:pt x="90537" y="2785567"/>
                  <a:pt x="93017" y="2780606"/>
                </a:cubicBezTo>
                <a:cubicBezTo>
                  <a:pt x="95498" y="2775645"/>
                  <a:pt x="94258" y="2768204"/>
                  <a:pt x="89296" y="2758282"/>
                </a:cubicBezTo>
                <a:cubicBezTo>
                  <a:pt x="84336" y="2748360"/>
                  <a:pt x="81855" y="2742159"/>
                  <a:pt x="81855" y="2739678"/>
                </a:cubicBezTo>
                <a:cubicBezTo>
                  <a:pt x="81855" y="2737198"/>
                  <a:pt x="84336" y="2735957"/>
                  <a:pt x="89296" y="2735957"/>
                </a:cubicBezTo>
                <a:close/>
                <a:moveTo>
                  <a:pt x="6005214" y="2721075"/>
                </a:moveTo>
                <a:lnTo>
                  <a:pt x="6012655" y="2721075"/>
                </a:lnTo>
                <a:cubicBezTo>
                  <a:pt x="6012655" y="2721075"/>
                  <a:pt x="6012655" y="2722315"/>
                  <a:pt x="6012655" y="2724795"/>
                </a:cubicBezTo>
                <a:cubicBezTo>
                  <a:pt x="6012655" y="2727276"/>
                  <a:pt x="6010175" y="2728516"/>
                  <a:pt x="6005214" y="2728516"/>
                </a:cubicBezTo>
                <a:lnTo>
                  <a:pt x="5997773" y="2728516"/>
                </a:lnTo>
                <a:close/>
                <a:moveTo>
                  <a:pt x="744140" y="2713633"/>
                </a:moveTo>
                <a:lnTo>
                  <a:pt x="744140" y="2721075"/>
                </a:lnTo>
                <a:lnTo>
                  <a:pt x="744140" y="2728516"/>
                </a:lnTo>
                <a:cubicBezTo>
                  <a:pt x="749101" y="2723555"/>
                  <a:pt x="751582" y="2719835"/>
                  <a:pt x="751582" y="2717354"/>
                </a:cubicBezTo>
                <a:cubicBezTo>
                  <a:pt x="751582" y="2714873"/>
                  <a:pt x="749101" y="2713633"/>
                  <a:pt x="744140" y="2713633"/>
                </a:cubicBezTo>
                <a:close/>
                <a:moveTo>
                  <a:pt x="461367" y="2713633"/>
                </a:moveTo>
                <a:cubicBezTo>
                  <a:pt x="461367" y="2713633"/>
                  <a:pt x="462607" y="2714873"/>
                  <a:pt x="465088" y="2717354"/>
                </a:cubicBezTo>
                <a:cubicBezTo>
                  <a:pt x="467568" y="2719835"/>
                  <a:pt x="471289" y="2721075"/>
                  <a:pt x="476250" y="2721075"/>
                </a:cubicBezTo>
                <a:lnTo>
                  <a:pt x="483691" y="2728516"/>
                </a:lnTo>
                <a:cubicBezTo>
                  <a:pt x="478730" y="2728516"/>
                  <a:pt x="473769" y="2726035"/>
                  <a:pt x="468808" y="2721075"/>
                </a:cubicBezTo>
                <a:close/>
                <a:moveTo>
                  <a:pt x="602754" y="2706192"/>
                </a:moveTo>
                <a:lnTo>
                  <a:pt x="610195" y="2728516"/>
                </a:lnTo>
                <a:cubicBezTo>
                  <a:pt x="610195" y="2728516"/>
                  <a:pt x="612675" y="2738438"/>
                  <a:pt x="617637" y="2758282"/>
                </a:cubicBezTo>
                <a:lnTo>
                  <a:pt x="632519" y="2802930"/>
                </a:lnTo>
                <a:lnTo>
                  <a:pt x="632519" y="2795489"/>
                </a:lnTo>
                <a:cubicBezTo>
                  <a:pt x="632519" y="2790528"/>
                  <a:pt x="631279" y="2781846"/>
                  <a:pt x="628799" y="2769444"/>
                </a:cubicBezTo>
                <a:cubicBezTo>
                  <a:pt x="626318" y="2757042"/>
                  <a:pt x="625078" y="2745880"/>
                  <a:pt x="625078" y="2735957"/>
                </a:cubicBezTo>
                <a:cubicBezTo>
                  <a:pt x="625078" y="2726035"/>
                  <a:pt x="622598" y="2718594"/>
                  <a:pt x="617637" y="2713633"/>
                </a:cubicBezTo>
                <a:cubicBezTo>
                  <a:pt x="612675" y="2708673"/>
                  <a:pt x="607715" y="2706192"/>
                  <a:pt x="602754" y="2706192"/>
                </a:cubicBezTo>
                <a:close/>
                <a:moveTo>
                  <a:pt x="5826620" y="2691309"/>
                </a:moveTo>
                <a:cubicBezTo>
                  <a:pt x="5831581" y="2691309"/>
                  <a:pt x="5832821" y="2692549"/>
                  <a:pt x="5830341" y="2695030"/>
                </a:cubicBezTo>
                <a:cubicBezTo>
                  <a:pt x="5827861" y="2697510"/>
                  <a:pt x="5824140" y="2698750"/>
                  <a:pt x="5819179" y="2698750"/>
                </a:cubicBezTo>
                <a:lnTo>
                  <a:pt x="5811737" y="2698750"/>
                </a:lnTo>
                <a:close/>
                <a:moveTo>
                  <a:pt x="401836" y="2691309"/>
                </a:moveTo>
                <a:cubicBezTo>
                  <a:pt x="406797" y="2691309"/>
                  <a:pt x="404316" y="2693790"/>
                  <a:pt x="394394" y="2698750"/>
                </a:cubicBezTo>
                <a:lnTo>
                  <a:pt x="386953" y="2698750"/>
                </a:lnTo>
                <a:close/>
                <a:moveTo>
                  <a:pt x="654844" y="2683868"/>
                </a:moveTo>
                <a:cubicBezTo>
                  <a:pt x="649882" y="2683868"/>
                  <a:pt x="649882" y="2688828"/>
                  <a:pt x="654844" y="2698750"/>
                </a:cubicBezTo>
                <a:cubicBezTo>
                  <a:pt x="654844" y="2698750"/>
                  <a:pt x="654844" y="2701231"/>
                  <a:pt x="654844" y="2706192"/>
                </a:cubicBezTo>
                <a:cubicBezTo>
                  <a:pt x="649882" y="2711153"/>
                  <a:pt x="648643" y="2714873"/>
                  <a:pt x="651123" y="2717354"/>
                </a:cubicBezTo>
                <a:cubicBezTo>
                  <a:pt x="653603" y="2719835"/>
                  <a:pt x="657324" y="2721075"/>
                  <a:pt x="662285" y="2721075"/>
                </a:cubicBezTo>
                <a:lnTo>
                  <a:pt x="669726" y="2721075"/>
                </a:lnTo>
                <a:lnTo>
                  <a:pt x="669726" y="2713633"/>
                </a:lnTo>
                <a:cubicBezTo>
                  <a:pt x="669726" y="2713633"/>
                  <a:pt x="669726" y="2711153"/>
                  <a:pt x="669726" y="2706192"/>
                </a:cubicBezTo>
                <a:close/>
                <a:moveTo>
                  <a:pt x="572988" y="2683868"/>
                </a:moveTo>
                <a:lnTo>
                  <a:pt x="558105" y="2691309"/>
                </a:lnTo>
                <a:cubicBezTo>
                  <a:pt x="558105" y="2696270"/>
                  <a:pt x="560586" y="2698750"/>
                  <a:pt x="565546" y="2698750"/>
                </a:cubicBezTo>
                <a:cubicBezTo>
                  <a:pt x="570508" y="2698750"/>
                  <a:pt x="571748" y="2701231"/>
                  <a:pt x="569267" y="2706192"/>
                </a:cubicBezTo>
                <a:cubicBezTo>
                  <a:pt x="566787" y="2711153"/>
                  <a:pt x="565546" y="2718594"/>
                  <a:pt x="565546" y="2728516"/>
                </a:cubicBezTo>
                <a:cubicBezTo>
                  <a:pt x="565546" y="2738438"/>
                  <a:pt x="568027" y="2743399"/>
                  <a:pt x="572988" y="2743399"/>
                </a:cubicBezTo>
                <a:lnTo>
                  <a:pt x="587871" y="2735957"/>
                </a:lnTo>
                <a:cubicBezTo>
                  <a:pt x="592832" y="2730997"/>
                  <a:pt x="592832" y="2728516"/>
                  <a:pt x="587871" y="2728516"/>
                </a:cubicBezTo>
                <a:lnTo>
                  <a:pt x="580429" y="2706192"/>
                </a:lnTo>
                <a:cubicBezTo>
                  <a:pt x="580429" y="2691309"/>
                  <a:pt x="577949" y="2683868"/>
                  <a:pt x="572988" y="2683868"/>
                </a:cubicBezTo>
                <a:close/>
                <a:moveTo>
                  <a:pt x="74414" y="2683868"/>
                </a:moveTo>
                <a:lnTo>
                  <a:pt x="81855" y="2691309"/>
                </a:lnTo>
                <a:cubicBezTo>
                  <a:pt x="86816" y="2706192"/>
                  <a:pt x="89296" y="2713633"/>
                  <a:pt x="89296" y="2713633"/>
                </a:cubicBezTo>
                <a:lnTo>
                  <a:pt x="81855" y="2721075"/>
                </a:lnTo>
                <a:lnTo>
                  <a:pt x="74414" y="2713633"/>
                </a:lnTo>
                <a:cubicBezTo>
                  <a:pt x="79375" y="2708673"/>
                  <a:pt x="80615" y="2706192"/>
                  <a:pt x="78135" y="2706192"/>
                </a:cubicBezTo>
                <a:cubicBezTo>
                  <a:pt x="75654" y="2706192"/>
                  <a:pt x="74414" y="2698750"/>
                  <a:pt x="74414" y="2683868"/>
                </a:cubicBezTo>
                <a:close/>
                <a:moveTo>
                  <a:pt x="208359" y="2676426"/>
                </a:moveTo>
                <a:cubicBezTo>
                  <a:pt x="213320" y="2676426"/>
                  <a:pt x="215800" y="2683868"/>
                  <a:pt x="215800" y="2698750"/>
                </a:cubicBezTo>
                <a:cubicBezTo>
                  <a:pt x="215800" y="2713633"/>
                  <a:pt x="217041" y="2721075"/>
                  <a:pt x="219521" y="2721075"/>
                </a:cubicBezTo>
                <a:cubicBezTo>
                  <a:pt x="222002" y="2721075"/>
                  <a:pt x="223242" y="2723555"/>
                  <a:pt x="223242" y="2728516"/>
                </a:cubicBezTo>
                <a:cubicBezTo>
                  <a:pt x="218281" y="2748360"/>
                  <a:pt x="220761" y="2758282"/>
                  <a:pt x="230683" y="2758282"/>
                </a:cubicBezTo>
                <a:cubicBezTo>
                  <a:pt x="230683" y="2758282"/>
                  <a:pt x="233164" y="2753321"/>
                  <a:pt x="238125" y="2743399"/>
                </a:cubicBezTo>
                <a:cubicBezTo>
                  <a:pt x="243086" y="2733477"/>
                  <a:pt x="248047" y="2728516"/>
                  <a:pt x="253007" y="2728516"/>
                </a:cubicBezTo>
                <a:lnTo>
                  <a:pt x="253007" y="2721075"/>
                </a:lnTo>
                <a:cubicBezTo>
                  <a:pt x="253007" y="2716114"/>
                  <a:pt x="254248" y="2712393"/>
                  <a:pt x="256728" y="2709913"/>
                </a:cubicBezTo>
                <a:cubicBezTo>
                  <a:pt x="259209" y="2707432"/>
                  <a:pt x="262929" y="2708673"/>
                  <a:pt x="267890" y="2713633"/>
                </a:cubicBezTo>
                <a:cubicBezTo>
                  <a:pt x="272851" y="2718594"/>
                  <a:pt x="277812" y="2718594"/>
                  <a:pt x="282773" y="2713633"/>
                </a:cubicBezTo>
                <a:lnTo>
                  <a:pt x="282773" y="2721075"/>
                </a:lnTo>
                <a:cubicBezTo>
                  <a:pt x="282773" y="2726035"/>
                  <a:pt x="280292" y="2728516"/>
                  <a:pt x="275332" y="2728516"/>
                </a:cubicBezTo>
                <a:cubicBezTo>
                  <a:pt x="270371" y="2728516"/>
                  <a:pt x="269131" y="2729756"/>
                  <a:pt x="271611" y="2732237"/>
                </a:cubicBezTo>
                <a:cubicBezTo>
                  <a:pt x="274092" y="2734717"/>
                  <a:pt x="277812" y="2735957"/>
                  <a:pt x="282773" y="2735957"/>
                </a:cubicBezTo>
                <a:cubicBezTo>
                  <a:pt x="287734" y="2735957"/>
                  <a:pt x="290214" y="2737198"/>
                  <a:pt x="290214" y="2739678"/>
                </a:cubicBezTo>
                <a:cubicBezTo>
                  <a:pt x="290214" y="2742159"/>
                  <a:pt x="290214" y="2743399"/>
                  <a:pt x="290214" y="2743399"/>
                </a:cubicBezTo>
                <a:lnTo>
                  <a:pt x="267890" y="2750840"/>
                </a:lnTo>
                <a:lnTo>
                  <a:pt x="253007" y="2750840"/>
                </a:lnTo>
                <a:lnTo>
                  <a:pt x="260449" y="2758282"/>
                </a:lnTo>
                <a:cubicBezTo>
                  <a:pt x="270371" y="2763242"/>
                  <a:pt x="274092" y="2769444"/>
                  <a:pt x="271611" y="2776885"/>
                </a:cubicBezTo>
                <a:cubicBezTo>
                  <a:pt x="269131" y="2784327"/>
                  <a:pt x="270371" y="2788047"/>
                  <a:pt x="275332" y="2788047"/>
                </a:cubicBezTo>
                <a:lnTo>
                  <a:pt x="275332" y="2795489"/>
                </a:lnTo>
                <a:lnTo>
                  <a:pt x="260449" y="2788047"/>
                </a:lnTo>
                <a:lnTo>
                  <a:pt x="253007" y="2795489"/>
                </a:lnTo>
                <a:cubicBezTo>
                  <a:pt x="253007" y="2795489"/>
                  <a:pt x="253007" y="2797969"/>
                  <a:pt x="253007" y="2802930"/>
                </a:cubicBezTo>
                <a:cubicBezTo>
                  <a:pt x="257968" y="2802930"/>
                  <a:pt x="260449" y="2804170"/>
                  <a:pt x="260449" y="2806651"/>
                </a:cubicBezTo>
                <a:cubicBezTo>
                  <a:pt x="260449" y="2809131"/>
                  <a:pt x="257968" y="2810372"/>
                  <a:pt x="253007" y="2810372"/>
                </a:cubicBezTo>
                <a:lnTo>
                  <a:pt x="260449" y="2825254"/>
                </a:lnTo>
                <a:lnTo>
                  <a:pt x="290214" y="2832696"/>
                </a:lnTo>
                <a:cubicBezTo>
                  <a:pt x="290214" y="2837657"/>
                  <a:pt x="288974" y="2840137"/>
                  <a:pt x="286494" y="2840137"/>
                </a:cubicBezTo>
                <a:cubicBezTo>
                  <a:pt x="284013" y="2840137"/>
                  <a:pt x="282773" y="2842618"/>
                  <a:pt x="282773" y="2847579"/>
                </a:cubicBezTo>
                <a:cubicBezTo>
                  <a:pt x="287734" y="2852539"/>
                  <a:pt x="288974" y="2856260"/>
                  <a:pt x="286494" y="2858741"/>
                </a:cubicBezTo>
                <a:cubicBezTo>
                  <a:pt x="284013" y="2861221"/>
                  <a:pt x="282773" y="2862461"/>
                  <a:pt x="282773" y="2862461"/>
                </a:cubicBezTo>
                <a:cubicBezTo>
                  <a:pt x="282773" y="2877344"/>
                  <a:pt x="290214" y="2892227"/>
                  <a:pt x="305097" y="2907110"/>
                </a:cubicBezTo>
                <a:lnTo>
                  <a:pt x="312539" y="2907110"/>
                </a:lnTo>
                <a:lnTo>
                  <a:pt x="305097" y="2914551"/>
                </a:lnTo>
                <a:cubicBezTo>
                  <a:pt x="295176" y="2919512"/>
                  <a:pt x="290214" y="2924473"/>
                  <a:pt x="290214" y="2929434"/>
                </a:cubicBezTo>
                <a:cubicBezTo>
                  <a:pt x="290214" y="2934395"/>
                  <a:pt x="287734" y="2939356"/>
                  <a:pt x="282773" y="2944317"/>
                </a:cubicBezTo>
                <a:cubicBezTo>
                  <a:pt x="277812" y="2949278"/>
                  <a:pt x="277812" y="2954239"/>
                  <a:pt x="282773" y="2959200"/>
                </a:cubicBezTo>
                <a:cubicBezTo>
                  <a:pt x="282773" y="2964160"/>
                  <a:pt x="282773" y="2966641"/>
                  <a:pt x="282773" y="2966641"/>
                </a:cubicBezTo>
                <a:cubicBezTo>
                  <a:pt x="277812" y="2971602"/>
                  <a:pt x="279052" y="2974082"/>
                  <a:pt x="286494" y="2974082"/>
                </a:cubicBezTo>
                <a:cubicBezTo>
                  <a:pt x="293935" y="2974082"/>
                  <a:pt x="297656" y="2976563"/>
                  <a:pt x="297656" y="2981524"/>
                </a:cubicBezTo>
                <a:lnTo>
                  <a:pt x="319980" y="3011290"/>
                </a:lnTo>
                <a:cubicBezTo>
                  <a:pt x="324941" y="3016250"/>
                  <a:pt x="324941" y="3018731"/>
                  <a:pt x="319980" y="3018731"/>
                </a:cubicBezTo>
                <a:cubicBezTo>
                  <a:pt x="310058" y="3018731"/>
                  <a:pt x="305097" y="3016250"/>
                  <a:pt x="305097" y="3011290"/>
                </a:cubicBezTo>
                <a:cubicBezTo>
                  <a:pt x="300136" y="3006329"/>
                  <a:pt x="295176" y="3001367"/>
                  <a:pt x="290214" y="2996407"/>
                </a:cubicBezTo>
                <a:cubicBezTo>
                  <a:pt x="285254" y="2991446"/>
                  <a:pt x="280292" y="2988965"/>
                  <a:pt x="275332" y="2988965"/>
                </a:cubicBezTo>
                <a:cubicBezTo>
                  <a:pt x="275332" y="2993926"/>
                  <a:pt x="275332" y="2996407"/>
                  <a:pt x="275332" y="2996407"/>
                </a:cubicBezTo>
                <a:cubicBezTo>
                  <a:pt x="275332" y="2996407"/>
                  <a:pt x="272851" y="2996407"/>
                  <a:pt x="267890" y="2996407"/>
                </a:cubicBezTo>
                <a:cubicBezTo>
                  <a:pt x="267890" y="2996407"/>
                  <a:pt x="266650" y="2993926"/>
                  <a:pt x="264170" y="2988965"/>
                </a:cubicBezTo>
                <a:cubicBezTo>
                  <a:pt x="261689" y="2984005"/>
                  <a:pt x="262929" y="2979043"/>
                  <a:pt x="267890" y="2974082"/>
                </a:cubicBezTo>
                <a:cubicBezTo>
                  <a:pt x="272851" y="2969122"/>
                  <a:pt x="274092" y="2962920"/>
                  <a:pt x="271611" y="2955479"/>
                </a:cubicBezTo>
                <a:cubicBezTo>
                  <a:pt x="269131" y="2948038"/>
                  <a:pt x="265410" y="2941836"/>
                  <a:pt x="260449" y="2936875"/>
                </a:cubicBezTo>
                <a:lnTo>
                  <a:pt x="253007" y="2936875"/>
                </a:lnTo>
                <a:lnTo>
                  <a:pt x="260449" y="2921993"/>
                </a:lnTo>
                <a:cubicBezTo>
                  <a:pt x="260449" y="2907110"/>
                  <a:pt x="262929" y="2899668"/>
                  <a:pt x="267890" y="2899668"/>
                </a:cubicBezTo>
                <a:cubicBezTo>
                  <a:pt x="272851" y="2899668"/>
                  <a:pt x="274092" y="2897188"/>
                  <a:pt x="271611" y="2892227"/>
                </a:cubicBezTo>
                <a:cubicBezTo>
                  <a:pt x="269131" y="2887266"/>
                  <a:pt x="267890" y="2879825"/>
                  <a:pt x="267890" y="2869903"/>
                </a:cubicBezTo>
                <a:cubicBezTo>
                  <a:pt x="267890" y="2859981"/>
                  <a:pt x="265410" y="2852539"/>
                  <a:pt x="260449" y="2847579"/>
                </a:cubicBezTo>
                <a:cubicBezTo>
                  <a:pt x="255488" y="2842618"/>
                  <a:pt x="251767" y="2841377"/>
                  <a:pt x="249287" y="2843858"/>
                </a:cubicBezTo>
                <a:cubicBezTo>
                  <a:pt x="246806" y="2846339"/>
                  <a:pt x="245566" y="2850059"/>
                  <a:pt x="245566" y="2855020"/>
                </a:cubicBezTo>
                <a:cubicBezTo>
                  <a:pt x="245566" y="2859981"/>
                  <a:pt x="244326" y="2864942"/>
                  <a:pt x="241845" y="2869903"/>
                </a:cubicBezTo>
                <a:cubicBezTo>
                  <a:pt x="239365" y="2874864"/>
                  <a:pt x="233164" y="2877344"/>
                  <a:pt x="223242" y="2877344"/>
                </a:cubicBezTo>
                <a:cubicBezTo>
                  <a:pt x="223242" y="2877344"/>
                  <a:pt x="222002" y="2876104"/>
                  <a:pt x="219521" y="2873623"/>
                </a:cubicBezTo>
                <a:cubicBezTo>
                  <a:pt x="217041" y="2871143"/>
                  <a:pt x="215800" y="2869903"/>
                  <a:pt x="215800" y="2869903"/>
                </a:cubicBezTo>
                <a:cubicBezTo>
                  <a:pt x="220761" y="2864942"/>
                  <a:pt x="223242" y="2864942"/>
                  <a:pt x="223242" y="2869903"/>
                </a:cubicBezTo>
                <a:cubicBezTo>
                  <a:pt x="223242" y="2869903"/>
                  <a:pt x="224482" y="2869903"/>
                  <a:pt x="226963" y="2869903"/>
                </a:cubicBezTo>
                <a:cubicBezTo>
                  <a:pt x="229443" y="2869903"/>
                  <a:pt x="230683" y="2867422"/>
                  <a:pt x="230683" y="2862461"/>
                </a:cubicBezTo>
                <a:cubicBezTo>
                  <a:pt x="235644" y="2857501"/>
                  <a:pt x="236885" y="2852539"/>
                  <a:pt x="234404" y="2847579"/>
                </a:cubicBezTo>
                <a:cubicBezTo>
                  <a:pt x="231923" y="2842618"/>
                  <a:pt x="228203" y="2840137"/>
                  <a:pt x="223242" y="2840137"/>
                </a:cubicBezTo>
                <a:cubicBezTo>
                  <a:pt x="218281" y="2840137"/>
                  <a:pt x="215800" y="2832696"/>
                  <a:pt x="215800" y="2817813"/>
                </a:cubicBezTo>
                <a:lnTo>
                  <a:pt x="208359" y="2795489"/>
                </a:lnTo>
                <a:cubicBezTo>
                  <a:pt x="208359" y="2795489"/>
                  <a:pt x="208359" y="2793008"/>
                  <a:pt x="208359" y="2788047"/>
                </a:cubicBezTo>
                <a:cubicBezTo>
                  <a:pt x="208359" y="2783087"/>
                  <a:pt x="207119" y="2780606"/>
                  <a:pt x="204638" y="2780606"/>
                </a:cubicBezTo>
                <a:cubicBezTo>
                  <a:pt x="202158" y="2780606"/>
                  <a:pt x="198437" y="2780606"/>
                  <a:pt x="193476" y="2780606"/>
                </a:cubicBezTo>
                <a:lnTo>
                  <a:pt x="193476" y="2802930"/>
                </a:lnTo>
                <a:cubicBezTo>
                  <a:pt x="193476" y="2822774"/>
                  <a:pt x="192236" y="2832696"/>
                  <a:pt x="189756" y="2832696"/>
                </a:cubicBezTo>
                <a:cubicBezTo>
                  <a:pt x="187275" y="2832696"/>
                  <a:pt x="186035" y="2835176"/>
                  <a:pt x="186035" y="2840137"/>
                </a:cubicBezTo>
                <a:lnTo>
                  <a:pt x="171152" y="2840137"/>
                </a:lnTo>
                <a:lnTo>
                  <a:pt x="171152" y="2825254"/>
                </a:lnTo>
                <a:cubicBezTo>
                  <a:pt x="176113" y="2830215"/>
                  <a:pt x="178593" y="2826494"/>
                  <a:pt x="178593" y="2814092"/>
                </a:cubicBezTo>
                <a:cubicBezTo>
                  <a:pt x="178593" y="2801690"/>
                  <a:pt x="174873" y="2796729"/>
                  <a:pt x="167431" y="2799209"/>
                </a:cubicBezTo>
                <a:cubicBezTo>
                  <a:pt x="159990" y="2801690"/>
                  <a:pt x="156269" y="2800449"/>
                  <a:pt x="156269" y="2795489"/>
                </a:cubicBezTo>
                <a:cubicBezTo>
                  <a:pt x="151308" y="2795489"/>
                  <a:pt x="148828" y="2795489"/>
                  <a:pt x="148828" y="2795489"/>
                </a:cubicBezTo>
                <a:lnTo>
                  <a:pt x="148828" y="2773165"/>
                </a:lnTo>
                <a:lnTo>
                  <a:pt x="156269" y="2780606"/>
                </a:lnTo>
                <a:cubicBezTo>
                  <a:pt x="161230" y="2780606"/>
                  <a:pt x="166191" y="2778125"/>
                  <a:pt x="171152" y="2773165"/>
                </a:cubicBezTo>
                <a:cubicBezTo>
                  <a:pt x="176113" y="2768204"/>
                  <a:pt x="176113" y="2765723"/>
                  <a:pt x="171152" y="2765723"/>
                </a:cubicBezTo>
                <a:cubicBezTo>
                  <a:pt x="166191" y="2765723"/>
                  <a:pt x="163711" y="2764483"/>
                  <a:pt x="163711" y="2762002"/>
                </a:cubicBezTo>
                <a:cubicBezTo>
                  <a:pt x="163711" y="2759522"/>
                  <a:pt x="166191" y="2755801"/>
                  <a:pt x="171152" y="2750840"/>
                </a:cubicBezTo>
                <a:cubicBezTo>
                  <a:pt x="176113" y="2745880"/>
                  <a:pt x="177353" y="2742159"/>
                  <a:pt x="174873" y="2739678"/>
                </a:cubicBezTo>
                <a:cubicBezTo>
                  <a:pt x="172392" y="2737198"/>
                  <a:pt x="173633" y="2735957"/>
                  <a:pt x="178593" y="2735957"/>
                </a:cubicBezTo>
                <a:cubicBezTo>
                  <a:pt x="183554" y="2735957"/>
                  <a:pt x="184795" y="2733477"/>
                  <a:pt x="182314" y="2728516"/>
                </a:cubicBezTo>
                <a:cubicBezTo>
                  <a:pt x="179834" y="2723555"/>
                  <a:pt x="181074" y="2721075"/>
                  <a:pt x="186035" y="2721075"/>
                </a:cubicBezTo>
                <a:lnTo>
                  <a:pt x="193476" y="2721075"/>
                </a:lnTo>
                <a:cubicBezTo>
                  <a:pt x="193476" y="2726035"/>
                  <a:pt x="193476" y="2728516"/>
                  <a:pt x="193476" y="2728516"/>
                </a:cubicBezTo>
                <a:cubicBezTo>
                  <a:pt x="193476" y="2728516"/>
                  <a:pt x="195957" y="2728516"/>
                  <a:pt x="200918" y="2728516"/>
                </a:cubicBezTo>
                <a:cubicBezTo>
                  <a:pt x="205878" y="2728516"/>
                  <a:pt x="208359" y="2726035"/>
                  <a:pt x="208359" y="2721075"/>
                </a:cubicBezTo>
                <a:cubicBezTo>
                  <a:pt x="208359" y="2716114"/>
                  <a:pt x="208359" y="2706192"/>
                  <a:pt x="208359" y="2691309"/>
                </a:cubicBezTo>
                <a:cubicBezTo>
                  <a:pt x="208359" y="2686348"/>
                  <a:pt x="208359" y="2682628"/>
                  <a:pt x="208359" y="2680147"/>
                </a:cubicBezTo>
                <a:cubicBezTo>
                  <a:pt x="208359" y="2677666"/>
                  <a:pt x="208359" y="2676426"/>
                  <a:pt x="208359" y="2676426"/>
                </a:cubicBezTo>
                <a:close/>
                <a:moveTo>
                  <a:pt x="283703" y="2671775"/>
                </a:moveTo>
                <a:cubicBezTo>
                  <a:pt x="284323" y="2672396"/>
                  <a:pt x="285254" y="2673946"/>
                  <a:pt x="286494" y="2676426"/>
                </a:cubicBezTo>
                <a:cubicBezTo>
                  <a:pt x="288974" y="2681387"/>
                  <a:pt x="292695" y="2681387"/>
                  <a:pt x="297656" y="2676426"/>
                </a:cubicBezTo>
                <a:lnTo>
                  <a:pt x="297656" y="2683868"/>
                </a:lnTo>
                <a:lnTo>
                  <a:pt x="290214" y="2683868"/>
                </a:lnTo>
                <a:lnTo>
                  <a:pt x="282773" y="2683868"/>
                </a:lnTo>
                <a:cubicBezTo>
                  <a:pt x="282773" y="2678907"/>
                  <a:pt x="282773" y="2675186"/>
                  <a:pt x="282773" y="2672706"/>
                </a:cubicBezTo>
                <a:cubicBezTo>
                  <a:pt x="282773" y="2671465"/>
                  <a:pt x="283083" y="2671156"/>
                  <a:pt x="283703" y="2671775"/>
                </a:cubicBezTo>
                <a:close/>
                <a:moveTo>
                  <a:pt x="193476" y="2668985"/>
                </a:moveTo>
                <a:lnTo>
                  <a:pt x="193476" y="2706192"/>
                </a:lnTo>
                <a:lnTo>
                  <a:pt x="186035" y="2698750"/>
                </a:lnTo>
                <a:cubicBezTo>
                  <a:pt x="186035" y="2678907"/>
                  <a:pt x="188515" y="2668985"/>
                  <a:pt x="193476" y="2668985"/>
                </a:cubicBezTo>
                <a:close/>
                <a:moveTo>
                  <a:pt x="533920" y="2667125"/>
                </a:moveTo>
                <a:cubicBezTo>
                  <a:pt x="530200" y="2665884"/>
                  <a:pt x="525859" y="2668985"/>
                  <a:pt x="520898" y="2676426"/>
                </a:cubicBezTo>
                <a:cubicBezTo>
                  <a:pt x="515937" y="2686348"/>
                  <a:pt x="515937" y="2691309"/>
                  <a:pt x="520898" y="2691309"/>
                </a:cubicBezTo>
                <a:cubicBezTo>
                  <a:pt x="525859" y="2691309"/>
                  <a:pt x="528339" y="2693790"/>
                  <a:pt x="528339" y="2698750"/>
                </a:cubicBezTo>
                <a:cubicBezTo>
                  <a:pt x="533301" y="2703711"/>
                  <a:pt x="538261" y="2706192"/>
                  <a:pt x="543222" y="2706192"/>
                </a:cubicBezTo>
                <a:cubicBezTo>
                  <a:pt x="543222" y="2701231"/>
                  <a:pt x="543222" y="2693790"/>
                  <a:pt x="543222" y="2683868"/>
                </a:cubicBezTo>
                <a:cubicBezTo>
                  <a:pt x="540742" y="2673946"/>
                  <a:pt x="537641" y="2668365"/>
                  <a:pt x="533920" y="2667125"/>
                </a:cubicBezTo>
                <a:close/>
                <a:moveTo>
                  <a:pt x="6072187" y="2654102"/>
                </a:moveTo>
                <a:lnTo>
                  <a:pt x="6079628" y="2654102"/>
                </a:lnTo>
                <a:cubicBezTo>
                  <a:pt x="6079628" y="2664024"/>
                  <a:pt x="6079628" y="2671465"/>
                  <a:pt x="6079628" y="2676426"/>
                </a:cubicBezTo>
                <a:lnTo>
                  <a:pt x="6087069" y="2668985"/>
                </a:lnTo>
                <a:cubicBezTo>
                  <a:pt x="6092031" y="2664024"/>
                  <a:pt x="6094511" y="2661543"/>
                  <a:pt x="6094511" y="2661543"/>
                </a:cubicBezTo>
                <a:lnTo>
                  <a:pt x="6094511" y="2683868"/>
                </a:lnTo>
                <a:cubicBezTo>
                  <a:pt x="6089549" y="2683868"/>
                  <a:pt x="6088310" y="2686348"/>
                  <a:pt x="6090790" y="2691309"/>
                </a:cubicBezTo>
                <a:cubicBezTo>
                  <a:pt x="6093270" y="2696270"/>
                  <a:pt x="6092031" y="2699990"/>
                  <a:pt x="6087069" y="2702471"/>
                </a:cubicBezTo>
                <a:cubicBezTo>
                  <a:pt x="6082108" y="2704952"/>
                  <a:pt x="6080869" y="2708673"/>
                  <a:pt x="6083349" y="2713633"/>
                </a:cubicBezTo>
                <a:cubicBezTo>
                  <a:pt x="6085829" y="2718594"/>
                  <a:pt x="6084589" y="2726035"/>
                  <a:pt x="6079628" y="2735957"/>
                </a:cubicBezTo>
                <a:lnTo>
                  <a:pt x="6072187" y="2743399"/>
                </a:lnTo>
                <a:cubicBezTo>
                  <a:pt x="6072187" y="2738438"/>
                  <a:pt x="6067225" y="2735957"/>
                  <a:pt x="6057304" y="2735957"/>
                </a:cubicBezTo>
                <a:lnTo>
                  <a:pt x="6049863" y="2735957"/>
                </a:lnTo>
                <a:lnTo>
                  <a:pt x="6057304" y="2728516"/>
                </a:lnTo>
                <a:cubicBezTo>
                  <a:pt x="6062265" y="2723555"/>
                  <a:pt x="6064745" y="2718594"/>
                  <a:pt x="6064745" y="2713633"/>
                </a:cubicBezTo>
                <a:cubicBezTo>
                  <a:pt x="6064745" y="2708673"/>
                  <a:pt x="6067225" y="2706192"/>
                  <a:pt x="6072187" y="2706192"/>
                </a:cubicBezTo>
                <a:cubicBezTo>
                  <a:pt x="6077148" y="2696270"/>
                  <a:pt x="6077148" y="2688828"/>
                  <a:pt x="6072187" y="2683868"/>
                </a:cubicBezTo>
                <a:close/>
                <a:moveTo>
                  <a:pt x="5938241" y="2646661"/>
                </a:moveTo>
                <a:cubicBezTo>
                  <a:pt x="5943203" y="2646661"/>
                  <a:pt x="5945683" y="2649141"/>
                  <a:pt x="5945683" y="2654102"/>
                </a:cubicBezTo>
                <a:lnTo>
                  <a:pt x="5938241" y="2661543"/>
                </a:lnTo>
                <a:cubicBezTo>
                  <a:pt x="5938241" y="2661543"/>
                  <a:pt x="5937001" y="2660303"/>
                  <a:pt x="5934521" y="2657823"/>
                </a:cubicBezTo>
                <a:cubicBezTo>
                  <a:pt x="5932041" y="2655342"/>
                  <a:pt x="5930800" y="2654102"/>
                  <a:pt x="5930800" y="2654102"/>
                </a:cubicBezTo>
                <a:cubicBezTo>
                  <a:pt x="5930800" y="2649141"/>
                  <a:pt x="5933280" y="2646661"/>
                  <a:pt x="5938241" y="2646661"/>
                </a:cubicBezTo>
                <a:close/>
                <a:moveTo>
                  <a:pt x="632519" y="2646661"/>
                </a:moveTo>
                <a:cubicBezTo>
                  <a:pt x="627558" y="2646661"/>
                  <a:pt x="625078" y="2650381"/>
                  <a:pt x="625078" y="2657823"/>
                </a:cubicBezTo>
                <a:cubicBezTo>
                  <a:pt x="625078" y="2665264"/>
                  <a:pt x="627558" y="2671465"/>
                  <a:pt x="632519" y="2676426"/>
                </a:cubicBezTo>
                <a:cubicBezTo>
                  <a:pt x="637480" y="2681387"/>
                  <a:pt x="642441" y="2683868"/>
                  <a:pt x="647402" y="2683868"/>
                </a:cubicBezTo>
                <a:cubicBezTo>
                  <a:pt x="647402" y="2678907"/>
                  <a:pt x="646162" y="2675186"/>
                  <a:pt x="643681" y="2672706"/>
                </a:cubicBezTo>
                <a:cubicBezTo>
                  <a:pt x="641201" y="2670225"/>
                  <a:pt x="639961" y="2668985"/>
                  <a:pt x="639961" y="2668985"/>
                </a:cubicBezTo>
                <a:lnTo>
                  <a:pt x="632519" y="2661543"/>
                </a:lnTo>
                <a:close/>
                <a:moveTo>
                  <a:pt x="305097" y="2646661"/>
                </a:moveTo>
                <a:cubicBezTo>
                  <a:pt x="305097" y="2646661"/>
                  <a:pt x="307578" y="2646661"/>
                  <a:pt x="312539" y="2646661"/>
                </a:cubicBezTo>
                <a:cubicBezTo>
                  <a:pt x="317500" y="2646661"/>
                  <a:pt x="318740" y="2649141"/>
                  <a:pt x="316260" y="2654102"/>
                </a:cubicBezTo>
                <a:cubicBezTo>
                  <a:pt x="313779" y="2659063"/>
                  <a:pt x="311298" y="2661543"/>
                  <a:pt x="308818" y="2661543"/>
                </a:cubicBezTo>
                <a:cubicBezTo>
                  <a:pt x="306338" y="2661543"/>
                  <a:pt x="305097" y="2656583"/>
                  <a:pt x="305097" y="2646661"/>
                </a:cubicBezTo>
                <a:close/>
                <a:moveTo>
                  <a:pt x="6094511" y="2639219"/>
                </a:moveTo>
                <a:lnTo>
                  <a:pt x="6101952" y="2646661"/>
                </a:lnTo>
                <a:cubicBezTo>
                  <a:pt x="6101952" y="2646661"/>
                  <a:pt x="6099472" y="2646661"/>
                  <a:pt x="6094511" y="2646661"/>
                </a:cubicBezTo>
                <a:cubicBezTo>
                  <a:pt x="6094511" y="2641700"/>
                  <a:pt x="6094511" y="2639219"/>
                  <a:pt x="6094511" y="2639219"/>
                </a:cubicBezTo>
                <a:close/>
                <a:moveTo>
                  <a:pt x="684609" y="2639219"/>
                </a:moveTo>
                <a:lnTo>
                  <a:pt x="677168" y="2646661"/>
                </a:lnTo>
                <a:cubicBezTo>
                  <a:pt x="682129" y="2646661"/>
                  <a:pt x="687090" y="2646661"/>
                  <a:pt x="692051" y="2646661"/>
                </a:cubicBezTo>
                <a:close/>
                <a:moveTo>
                  <a:pt x="587871" y="2631778"/>
                </a:moveTo>
                <a:lnTo>
                  <a:pt x="587871" y="2646661"/>
                </a:lnTo>
                <a:lnTo>
                  <a:pt x="580429" y="2639219"/>
                </a:lnTo>
                <a:cubicBezTo>
                  <a:pt x="585390" y="2634258"/>
                  <a:pt x="587871" y="2631778"/>
                  <a:pt x="587871" y="2631778"/>
                </a:cubicBezTo>
                <a:close/>
                <a:moveTo>
                  <a:pt x="416718" y="2631778"/>
                </a:moveTo>
                <a:cubicBezTo>
                  <a:pt x="421679" y="2631778"/>
                  <a:pt x="424160" y="2634258"/>
                  <a:pt x="424160" y="2639219"/>
                </a:cubicBezTo>
                <a:cubicBezTo>
                  <a:pt x="429121" y="2639219"/>
                  <a:pt x="432841" y="2640459"/>
                  <a:pt x="435322" y="2642940"/>
                </a:cubicBezTo>
                <a:cubicBezTo>
                  <a:pt x="437802" y="2645421"/>
                  <a:pt x="439043" y="2646661"/>
                  <a:pt x="439043" y="2646661"/>
                </a:cubicBezTo>
                <a:cubicBezTo>
                  <a:pt x="444004" y="2646661"/>
                  <a:pt x="446484" y="2649141"/>
                  <a:pt x="446484" y="2654102"/>
                </a:cubicBezTo>
                <a:lnTo>
                  <a:pt x="446484" y="2661543"/>
                </a:lnTo>
                <a:lnTo>
                  <a:pt x="453925" y="2661543"/>
                </a:lnTo>
                <a:cubicBezTo>
                  <a:pt x="463847" y="2661543"/>
                  <a:pt x="471289" y="2664024"/>
                  <a:pt x="476250" y="2668985"/>
                </a:cubicBezTo>
                <a:cubicBezTo>
                  <a:pt x="476250" y="2673946"/>
                  <a:pt x="472529" y="2680147"/>
                  <a:pt x="465088" y="2687588"/>
                </a:cubicBezTo>
                <a:cubicBezTo>
                  <a:pt x="457646" y="2695030"/>
                  <a:pt x="451445" y="2696270"/>
                  <a:pt x="446484" y="2691309"/>
                </a:cubicBezTo>
                <a:cubicBezTo>
                  <a:pt x="441523" y="2686348"/>
                  <a:pt x="434082" y="2681387"/>
                  <a:pt x="424160" y="2676426"/>
                </a:cubicBezTo>
                <a:cubicBezTo>
                  <a:pt x="414238" y="2666504"/>
                  <a:pt x="404316" y="2666504"/>
                  <a:pt x="394394" y="2676426"/>
                </a:cubicBezTo>
                <a:lnTo>
                  <a:pt x="386953" y="2683868"/>
                </a:lnTo>
                <a:lnTo>
                  <a:pt x="386953" y="2668985"/>
                </a:lnTo>
                <a:lnTo>
                  <a:pt x="394394" y="2661543"/>
                </a:lnTo>
                <a:cubicBezTo>
                  <a:pt x="394394" y="2666504"/>
                  <a:pt x="396875" y="2664024"/>
                  <a:pt x="401836" y="2654102"/>
                </a:cubicBezTo>
                <a:cubicBezTo>
                  <a:pt x="406797" y="2649141"/>
                  <a:pt x="409277" y="2644180"/>
                  <a:pt x="409277" y="2639219"/>
                </a:cubicBezTo>
                <a:cubicBezTo>
                  <a:pt x="409277" y="2634258"/>
                  <a:pt x="411758" y="2631778"/>
                  <a:pt x="416718" y="2631778"/>
                </a:cubicBezTo>
                <a:close/>
                <a:moveTo>
                  <a:pt x="208359" y="2628057"/>
                </a:moveTo>
                <a:cubicBezTo>
                  <a:pt x="208359" y="2635498"/>
                  <a:pt x="210840" y="2636739"/>
                  <a:pt x="215800" y="2631778"/>
                </a:cubicBezTo>
                <a:lnTo>
                  <a:pt x="223242" y="2639219"/>
                </a:lnTo>
                <a:cubicBezTo>
                  <a:pt x="228203" y="2644180"/>
                  <a:pt x="229443" y="2647901"/>
                  <a:pt x="226963" y="2650381"/>
                </a:cubicBezTo>
                <a:cubicBezTo>
                  <a:pt x="224482" y="2652862"/>
                  <a:pt x="223242" y="2654102"/>
                  <a:pt x="223242" y="2654102"/>
                </a:cubicBezTo>
                <a:lnTo>
                  <a:pt x="215800" y="2654102"/>
                </a:lnTo>
                <a:cubicBezTo>
                  <a:pt x="215800" y="2649141"/>
                  <a:pt x="215800" y="2646661"/>
                  <a:pt x="215800" y="2646661"/>
                </a:cubicBezTo>
                <a:cubicBezTo>
                  <a:pt x="215800" y="2646661"/>
                  <a:pt x="213320" y="2644180"/>
                  <a:pt x="208359" y="2639219"/>
                </a:cubicBezTo>
                <a:close/>
                <a:moveTo>
                  <a:pt x="330079" y="2618490"/>
                </a:moveTo>
                <a:lnTo>
                  <a:pt x="327421" y="2631778"/>
                </a:lnTo>
                <a:cubicBezTo>
                  <a:pt x="327421" y="2631778"/>
                  <a:pt x="327421" y="2629297"/>
                  <a:pt x="327421" y="2624336"/>
                </a:cubicBezTo>
                <a:cubicBezTo>
                  <a:pt x="327421" y="2621856"/>
                  <a:pt x="328042" y="2619996"/>
                  <a:pt x="329282" y="2618756"/>
                </a:cubicBezTo>
                <a:close/>
                <a:moveTo>
                  <a:pt x="6079628" y="2609454"/>
                </a:moveTo>
                <a:lnTo>
                  <a:pt x="6087069" y="2609454"/>
                </a:lnTo>
                <a:cubicBezTo>
                  <a:pt x="6087069" y="2614414"/>
                  <a:pt x="6087069" y="2616895"/>
                  <a:pt x="6087069" y="2616895"/>
                </a:cubicBezTo>
                <a:close/>
                <a:moveTo>
                  <a:pt x="651123" y="2587129"/>
                </a:moveTo>
                <a:cubicBezTo>
                  <a:pt x="648643" y="2587129"/>
                  <a:pt x="644922" y="2589610"/>
                  <a:pt x="639961" y="2594571"/>
                </a:cubicBezTo>
                <a:cubicBezTo>
                  <a:pt x="639961" y="2599532"/>
                  <a:pt x="642441" y="2602012"/>
                  <a:pt x="647402" y="2602012"/>
                </a:cubicBezTo>
                <a:cubicBezTo>
                  <a:pt x="652363" y="2602012"/>
                  <a:pt x="654844" y="2599532"/>
                  <a:pt x="654844" y="2594571"/>
                </a:cubicBezTo>
                <a:cubicBezTo>
                  <a:pt x="654844" y="2589610"/>
                  <a:pt x="653603" y="2587129"/>
                  <a:pt x="651123" y="2587129"/>
                </a:cubicBezTo>
                <a:close/>
                <a:moveTo>
                  <a:pt x="386953" y="2579688"/>
                </a:moveTo>
                <a:lnTo>
                  <a:pt x="394394" y="2609454"/>
                </a:lnTo>
                <a:lnTo>
                  <a:pt x="386953" y="2609454"/>
                </a:lnTo>
                <a:lnTo>
                  <a:pt x="386953" y="2587129"/>
                </a:lnTo>
                <a:close/>
                <a:moveTo>
                  <a:pt x="6087069" y="2572247"/>
                </a:moveTo>
                <a:lnTo>
                  <a:pt x="6087069" y="2579688"/>
                </a:lnTo>
                <a:cubicBezTo>
                  <a:pt x="6082108" y="2584649"/>
                  <a:pt x="6079628" y="2584649"/>
                  <a:pt x="6079628" y="2579688"/>
                </a:cubicBezTo>
                <a:cubicBezTo>
                  <a:pt x="6079628" y="2574727"/>
                  <a:pt x="6082108" y="2572247"/>
                  <a:pt x="6087069" y="2572247"/>
                </a:cubicBezTo>
                <a:close/>
                <a:moveTo>
                  <a:pt x="5908475" y="2564805"/>
                </a:moveTo>
                <a:cubicBezTo>
                  <a:pt x="5913437" y="2564805"/>
                  <a:pt x="5915917" y="2566045"/>
                  <a:pt x="5915917" y="2568526"/>
                </a:cubicBezTo>
                <a:cubicBezTo>
                  <a:pt x="5915917" y="2571006"/>
                  <a:pt x="5915917" y="2572247"/>
                  <a:pt x="5915917" y="2572247"/>
                </a:cubicBezTo>
                <a:cubicBezTo>
                  <a:pt x="5915917" y="2572247"/>
                  <a:pt x="5913437" y="2572247"/>
                  <a:pt x="5908475" y="2572247"/>
                </a:cubicBezTo>
                <a:cubicBezTo>
                  <a:pt x="5908475" y="2572247"/>
                  <a:pt x="5908475" y="2569766"/>
                  <a:pt x="5908475" y="2564805"/>
                </a:cubicBezTo>
                <a:close/>
                <a:moveTo>
                  <a:pt x="5923359" y="2542481"/>
                </a:moveTo>
                <a:lnTo>
                  <a:pt x="5930800" y="2542481"/>
                </a:lnTo>
                <a:cubicBezTo>
                  <a:pt x="5935761" y="2542481"/>
                  <a:pt x="5938241" y="2543721"/>
                  <a:pt x="5938241" y="2546202"/>
                </a:cubicBezTo>
                <a:cubicBezTo>
                  <a:pt x="5938241" y="2548682"/>
                  <a:pt x="5938241" y="2549922"/>
                  <a:pt x="5938241" y="2549922"/>
                </a:cubicBezTo>
                <a:cubicBezTo>
                  <a:pt x="5938241" y="2554883"/>
                  <a:pt x="5940721" y="2557364"/>
                  <a:pt x="5945683" y="2557364"/>
                </a:cubicBezTo>
                <a:lnTo>
                  <a:pt x="5930800" y="2564805"/>
                </a:lnTo>
                <a:cubicBezTo>
                  <a:pt x="5925839" y="2564805"/>
                  <a:pt x="5923359" y="2562324"/>
                  <a:pt x="5923359" y="2557364"/>
                </a:cubicBezTo>
                <a:close/>
                <a:moveTo>
                  <a:pt x="5908475" y="2527598"/>
                </a:moveTo>
                <a:cubicBezTo>
                  <a:pt x="5913437" y="2527598"/>
                  <a:pt x="5915917" y="2528838"/>
                  <a:pt x="5915917" y="2531319"/>
                </a:cubicBezTo>
                <a:cubicBezTo>
                  <a:pt x="5915917" y="2533799"/>
                  <a:pt x="5915917" y="2535040"/>
                  <a:pt x="5915917" y="2535040"/>
                </a:cubicBezTo>
                <a:cubicBezTo>
                  <a:pt x="5915917" y="2540000"/>
                  <a:pt x="5913437" y="2540000"/>
                  <a:pt x="5908475" y="2535040"/>
                </a:cubicBezTo>
                <a:cubicBezTo>
                  <a:pt x="5908475" y="2535040"/>
                  <a:pt x="5908475" y="2532559"/>
                  <a:pt x="5908475" y="2527598"/>
                </a:cubicBezTo>
                <a:close/>
                <a:moveTo>
                  <a:pt x="5848945" y="2527598"/>
                </a:moveTo>
                <a:lnTo>
                  <a:pt x="5856386" y="2535040"/>
                </a:lnTo>
                <a:cubicBezTo>
                  <a:pt x="5856386" y="2540000"/>
                  <a:pt x="5853905" y="2542481"/>
                  <a:pt x="5848945" y="2542481"/>
                </a:cubicBezTo>
                <a:lnTo>
                  <a:pt x="5841503" y="2535040"/>
                </a:lnTo>
                <a:cubicBezTo>
                  <a:pt x="5841503" y="2530079"/>
                  <a:pt x="5843983" y="2527598"/>
                  <a:pt x="5848945" y="2527598"/>
                </a:cubicBezTo>
                <a:close/>
                <a:moveTo>
                  <a:pt x="431601" y="2520157"/>
                </a:moveTo>
                <a:cubicBezTo>
                  <a:pt x="431601" y="2520157"/>
                  <a:pt x="431601" y="2522637"/>
                  <a:pt x="431601" y="2527598"/>
                </a:cubicBezTo>
                <a:cubicBezTo>
                  <a:pt x="436562" y="2527598"/>
                  <a:pt x="439043" y="2526358"/>
                  <a:pt x="439043" y="2523877"/>
                </a:cubicBezTo>
                <a:cubicBezTo>
                  <a:pt x="439043" y="2521397"/>
                  <a:pt x="436562" y="2520157"/>
                  <a:pt x="431601" y="2520157"/>
                </a:cubicBezTo>
                <a:close/>
                <a:moveTo>
                  <a:pt x="5712673" y="2495973"/>
                </a:moveTo>
                <a:cubicBezTo>
                  <a:pt x="5715464" y="2495973"/>
                  <a:pt x="5718720" y="2496592"/>
                  <a:pt x="5722441" y="2497832"/>
                </a:cubicBezTo>
                <a:cubicBezTo>
                  <a:pt x="5717479" y="2502793"/>
                  <a:pt x="5714999" y="2507755"/>
                  <a:pt x="5714999" y="2512715"/>
                </a:cubicBezTo>
                <a:cubicBezTo>
                  <a:pt x="5705077" y="2512715"/>
                  <a:pt x="5700117" y="2512715"/>
                  <a:pt x="5700117" y="2512715"/>
                </a:cubicBezTo>
                <a:cubicBezTo>
                  <a:pt x="5700117" y="2501553"/>
                  <a:pt x="5704302" y="2495973"/>
                  <a:pt x="5712673" y="2495973"/>
                </a:cubicBezTo>
                <a:close/>
                <a:moveTo>
                  <a:pt x="6087069" y="2490391"/>
                </a:moveTo>
                <a:lnTo>
                  <a:pt x="6087069" y="2497832"/>
                </a:lnTo>
                <a:cubicBezTo>
                  <a:pt x="6087069" y="2502793"/>
                  <a:pt x="6084589" y="2505274"/>
                  <a:pt x="6079628" y="2505274"/>
                </a:cubicBezTo>
                <a:cubicBezTo>
                  <a:pt x="6074667" y="2505274"/>
                  <a:pt x="6072187" y="2505274"/>
                  <a:pt x="6072187" y="2505274"/>
                </a:cubicBezTo>
                <a:close/>
                <a:moveTo>
                  <a:pt x="5945683" y="2468067"/>
                </a:moveTo>
                <a:cubicBezTo>
                  <a:pt x="5945683" y="2468067"/>
                  <a:pt x="5946923" y="2469307"/>
                  <a:pt x="5949403" y="2471788"/>
                </a:cubicBezTo>
                <a:cubicBezTo>
                  <a:pt x="5951883" y="2474268"/>
                  <a:pt x="5953124" y="2475508"/>
                  <a:pt x="5953124" y="2475508"/>
                </a:cubicBezTo>
                <a:cubicBezTo>
                  <a:pt x="5953124" y="2475508"/>
                  <a:pt x="5951883" y="2475508"/>
                  <a:pt x="5949403" y="2475508"/>
                </a:cubicBezTo>
                <a:cubicBezTo>
                  <a:pt x="5946923" y="2475508"/>
                  <a:pt x="5945683" y="2473028"/>
                  <a:pt x="5945683" y="2468067"/>
                </a:cubicBezTo>
                <a:close/>
                <a:moveTo>
                  <a:pt x="5938241" y="2453184"/>
                </a:moveTo>
                <a:cubicBezTo>
                  <a:pt x="5938241" y="2453184"/>
                  <a:pt x="5940721" y="2453184"/>
                  <a:pt x="5945683" y="2453184"/>
                </a:cubicBezTo>
                <a:lnTo>
                  <a:pt x="5945683" y="2460625"/>
                </a:lnTo>
                <a:close/>
                <a:moveTo>
                  <a:pt x="461367" y="2453184"/>
                </a:moveTo>
                <a:cubicBezTo>
                  <a:pt x="461367" y="2458145"/>
                  <a:pt x="463847" y="2460625"/>
                  <a:pt x="468808" y="2460625"/>
                </a:cubicBezTo>
                <a:lnTo>
                  <a:pt x="476250" y="2453184"/>
                </a:lnTo>
                <a:close/>
                <a:moveTo>
                  <a:pt x="548803" y="2448533"/>
                </a:moveTo>
                <a:cubicBezTo>
                  <a:pt x="550044" y="2449153"/>
                  <a:pt x="550664" y="2450704"/>
                  <a:pt x="550664" y="2453184"/>
                </a:cubicBezTo>
                <a:cubicBezTo>
                  <a:pt x="550664" y="2453184"/>
                  <a:pt x="550664" y="2458145"/>
                  <a:pt x="550664" y="2468067"/>
                </a:cubicBezTo>
                <a:cubicBezTo>
                  <a:pt x="550664" y="2473028"/>
                  <a:pt x="549424" y="2475508"/>
                  <a:pt x="546943" y="2475508"/>
                </a:cubicBezTo>
                <a:cubicBezTo>
                  <a:pt x="544463" y="2475508"/>
                  <a:pt x="540742" y="2477989"/>
                  <a:pt x="535781" y="2482950"/>
                </a:cubicBezTo>
                <a:lnTo>
                  <a:pt x="520898" y="2482950"/>
                </a:lnTo>
                <a:lnTo>
                  <a:pt x="535781" y="2475508"/>
                </a:lnTo>
                <a:cubicBezTo>
                  <a:pt x="535781" y="2470548"/>
                  <a:pt x="537021" y="2466827"/>
                  <a:pt x="539502" y="2464346"/>
                </a:cubicBezTo>
                <a:cubicBezTo>
                  <a:pt x="541982" y="2461865"/>
                  <a:pt x="543222" y="2460625"/>
                  <a:pt x="543222" y="2460625"/>
                </a:cubicBezTo>
                <a:cubicBezTo>
                  <a:pt x="538261" y="2455665"/>
                  <a:pt x="538261" y="2451944"/>
                  <a:pt x="543222" y="2449463"/>
                </a:cubicBezTo>
                <a:cubicBezTo>
                  <a:pt x="545703" y="2448223"/>
                  <a:pt x="547563" y="2447913"/>
                  <a:pt x="548803" y="2448533"/>
                </a:cubicBezTo>
                <a:close/>
                <a:moveTo>
                  <a:pt x="907851" y="2445743"/>
                </a:moveTo>
                <a:cubicBezTo>
                  <a:pt x="902890" y="2445743"/>
                  <a:pt x="900410" y="2448223"/>
                  <a:pt x="900410" y="2453184"/>
                </a:cubicBezTo>
                <a:lnTo>
                  <a:pt x="907851" y="2453184"/>
                </a:lnTo>
                <a:cubicBezTo>
                  <a:pt x="907851" y="2453184"/>
                  <a:pt x="907851" y="2450703"/>
                  <a:pt x="907851" y="2445743"/>
                </a:cubicBezTo>
                <a:close/>
                <a:moveTo>
                  <a:pt x="5841503" y="2415977"/>
                </a:moveTo>
                <a:lnTo>
                  <a:pt x="5848945" y="2423418"/>
                </a:lnTo>
                <a:cubicBezTo>
                  <a:pt x="5858866" y="2428379"/>
                  <a:pt x="5871269" y="2428379"/>
                  <a:pt x="5886151" y="2423418"/>
                </a:cubicBezTo>
                <a:cubicBezTo>
                  <a:pt x="5891113" y="2418458"/>
                  <a:pt x="5893593" y="2417217"/>
                  <a:pt x="5893593" y="2419698"/>
                </a:cubicBezTo>
                <a:cubicBezTo>
                  <a:pt x="5893593" y="2422178"/>
                  <a:pt x="5891113" y="2425899"/>
                  <a:pt x="5886151" y="2430860"/>
                </a:cubicBezTo>
                <a:cubicBezTo>
                  <a:pt x="5881190" y="2435821"/>
                  <a:pt x="5881190" y="2438301"/>
                  <a:pt x="5886151" y="2438301"/>
                </a:cubicBezTo>
                <a:cubicBezTo>
                  <a:pt x="5901035" y="2443262"/>
                  <a:pt x="5903515" y="2450703"/>
                  <a:pt x="5893593" y="2460625"/>
                </a:cubicBezTo>
                <a:cubicBezTo>
                  <a:pt x="5888631" y="2470548"/>
                  <a:pt x="5888631" y="2480469"/>
                  <a:pt x="5893593" y="2490391"/>
                </a:cubicBezTo>
                <a:cubicBezTo>
                  <a:pt x="5898554" y="2490391"/>
                  <a:pt x="5901035" y="2487910"/>
                  <a:pt x="5901035" y="2482950"/>
                </a:cubicBezTo>
                <a:lnTo>
                  <a:pt x="5923359" y="2505274"/>
                </a:lnTo>
                <a:cubicBezTo>
                  <a:pt x="5923359" y="2510235"/>
                  <a:pt x="5924599" y="2513955"/>
                  <a:pt x="5927079" y="2516436"/>
                </a:cubicBezTo>
                <a:cubicBezTo>
                  <a:pt x="5929559" y="2518917"/>
                  <a:pt x="5930800" y="2520157"/>
                  <a:pt x="5930800" y="2520157"/>
                </a:cubicBezTo>
                <a:cubicBezTo>
                  <a:pt x="5935761" y="2525117"/>
                  <a:pt x="5934521" y="2527598"/>
                  <a:pt x="5927079" y="2527598"/>
                </a:cubicBezTo>
                <a:cubicBezTo>
                  <a:pt x="5919638" y="2527598"/>
                  <a:pt x="5915917" y="2525117"/>
                  <a:pt x="5915917" y="2520157"/>
                </a:cubicBezTo>
                <a:lnTo>
                  <a:pt x="5893593" y="2512715"/>
                </a:lnTo>
                <a:lnTo>
                  <a:pt x="5871269" y="2505274"/>
                </a:lnTo>
                <a:lnTo>
                  <a:pt x="5841503" y="2497832"/>
                </a:lnTo>
                <a:cubicBezTo>
                  <a:pt x="5846465" y="2502793"/>
                  <a:pt x="5846465" y="2505274"/>
                  <a:pt x="5841503" y="2505274"/>
                </a:cubicBezTo>
                <a:cubicBezTo>
                  <a:pt x="5836541" y="2505274"/>
                  <a:pt x="5834061" y="2502793"/>
                  <a:pt x="5834061" y="2497832"/>
                </a:cubicBezTo>
                <a:cubicBezTo>
                  <a:pt x="5834061" y="2492872"/>
                  <a:pt x="5831581" y="2490391"/>
                  <a:pt x="5826620" y="2490391"/>
                </a:cubicBezTo>
                <a:lnTo>
                  <a:pt x="5826620" y="2482950"/>
                </a:lnTo>
                <a:cubicBezTo>
                  <a:pt x="5836541" y="2482950"/>
                  <a:pt x="5846465" y="2480469"/>
                  <a:pt x="5856386" y="2475508"/>
                </a:cubicBezTo>
                <a:lnTo>
                  <a:pt x="5871269" y="2475508"/>
                </a:lnTo>
                <a:lnTo>
                  <a:pt x="5863827" y="2468067"/>
                </a:lnTo>
                <a:cubicBezTo>
                  <a:pt x="5853905" y="2458145"/>
                  <a:pt x="5843983" y="2453184"/>
                  <a:pt x="5834061" y="2453184"/>
                </a:cubicBezTo>
                <a:cubicBezTo>
                  <a:pt x="5824140" y="2453184"/>
                  <a:pt x="5820419" y="2450703"/>
                  <a:pt x="5822899" y="2445743"/>
                </a:cubicBezTo>
                <a:cubicBezTo>
                  <a:pt x="5825379" y="2440782"/>
                  <a:pt x="5824140" y="2435821"/>
                  <a:pt x="5819179" y="2430860"/>
                </a:cubicBezTo>
                <a:close/>
                <a:moveTo>
                  <a:pt x="5968007" y="2408536"/>
                </a:moveTo>
                <a:cubicBezTo>
                  <a:pt x="5968007" y="2413496"/>
                  <a:pt x="5966767" y="2415977"/>
                  <a:pt x="5964286" y="2415977"/>
                </a:cubicBezTo>
                <a:cubicBezTo>
                  <a:pt x="5961806" y="2415977"/>
                  <a:pt x="5961806" y="2414737"/>
                  <a:pt x="5964286" y="2412256"/>
                </a:cubicBezTo>
                <a:cubicBezTo>
                  <a:pt x="5966767" y="2409776"/>
                  <a:pt x="5968007" y="2408536"/>
                  <a:pt x="5968007" y="2408536"/>
                </a:cubicBezTo>
                <a:close/>
                <a:moveTo>
                  <a:pt x="343235" y="2403885"/>
                </a:moveTo>
                <a:cubicBezTo>
                  <a:pt x="343855" y="2403265"/>
                  <a:pt x="344785" y="2403575"/>
                  <a:pt x="346025" y="2404815"/>
                </a:cubicBezTo>
                <a:cubicBezTo>
                  <a:pt x="348505" y="2407296"/>
                  <a:pt x="349746" y="2408536"/>
                  <a:pt x="349746" y="2408536"/>
                </a:cubicBezTo>
                <a:cubicBezTo>
                  <a:pt x="344785" y="2418458"/>
                  <a:pt x="342304" y="2418458"/>
                  <a:pt x="342304" y="2408536"/>
                </a:cubicBezTo>
                <a:cubicBezTo>
                  <a:pt x="342304" y="2406056"/>
                  <a:pt x="342614" y="2404505"/>
                  <a:pt x="343235" y="2403885"/>
                </a:cubicBezTo>
                <a:close/>
                <a:moveTo>
                  <a:pt x="677168" y="2393653"/>
                </a:moveTo>
                <a:cubicBezTo>
                  <a:pt x="677168" y="2393653"/>
                  <a:pt x="682129" y="2393653"/>
                  <a:pt x="692051" y="2393653"/>
                </a:cubicBezTo>
                <a:cubicBezTo>
                  <a:pt x="692051" y="2393653"/>
                  <a:pt x="694531" y="2393653"/>
                  <a:pt x="699492" y="2393653"/>
                </a:cubicBezTo>
                <a:cubicBezTo>
                  <a:pt x="699492" y="2398614"/>
                  <a:pt x="697012" y="2401094"/>
                  <a:pt x="692051" y="2401094"/>
                </a:cubicBezTo>
                <a:cubicBezTo>
                  <a:pt x="687090" y="2401094"/>
                  <a:pt x="683369" y="2401094"/>
                  <a:pt x="680888" y="2401094"/>
                </a:cubicBezTo>
                <a:cubicBezTo>
                  <a:pt x="678408" y="2401094"/>
                  <a:pt x="677168" y="2398614"/>
                  <a:pt x="677168" y="2393653"/>
                </a:cubicBezTo>
                <a:close/>
                <a:moveTo>
                  <a:pt x="5878710" y="2389933"/>
                </a:moveTo>
                <a:cubicBezTo>
                  <a:pt x="5881191" y="2389933"/>
                  <a:pt x="5883671" y="2391173"/>
                  <a:pt x="5886151" y="2393653"/>
                </a:cubicBezTo>
                <a:lnTo>
                  <a:pt x="5893593" y="2401094"/>
                </a:lnTo>
                <a:cubicBezTo>
                  <a:pt x="5893593" y="2406055"/>
                  <a:pt x="5886151" y="2406055"/>
                  <a:pt x="5871269" y="2401094"/>
                </a:cubicBezTo>
                <a:lnTo>
                  <a:pt x="5871269" y="2393653"/>
                </a:lnTo>
                <a:cubicBezTo>
                  <a:pt x="5873749" y="2391173"/>
                  <a:pt x="5876230" y="2389933"/>
                  <a:pt x="5878710" y="2389933"/>
                </a:cubicBezTo>
                <a:close/>
                <a:moveTo>
                  <a:pt x="5811737" y="2349004"/>
                </a:moveTo>
                <a:cubicBezTo>
                  <a:pt x="5811737" y="2353965"/>
                  <a:pt x="5809257" y="2356446"/>
                  <a:pt x="5804296" y="2356446"/>
                </a:cubicBezTo>
                <a:cubicBezTo>
                  <a:pt x="5799335" y="2356446"/>
                  <a:pt x="5798095" y="2355206"/>
                  <a:pt x="5800575" y="2352725"/>
                </a:cubicBezTo>
                <a:cubicBezTo>
                  <a:pt x="5803055" y="2350244"/>
                  <a:pt x="5806776" y="2349004"/>
                  <a:pt x="5811737" y="2349004"/>
                </a:cubicBezTo>
                <a:close/>
                <a:moveTo>
                  <a:pt x="5893593" y="2341563"/>
                </a:moveTo>
                <a:cubicBezTo>
                  <a:pt x="5893593" y="2346524"/>
                  <a:pt x="5896073" y="2349004"/>
                  <a:pt x="5901035" y="2349004"/>
                </a:cubicBezTo>
                <a:lnTo>
                  <a:pt x="5901035" y="2356446"/>
                </a:lnTo>
                <a:cubicBezTo>
                  <a:pt x="5896073" y="2356446"/>
                  <a:pt x="5893593" y="2353965"/>
                  <a:pt x="5893593" y="2349004"/>
                </a:cubicBezTo>
                <a:close/>
                <a:moveTo>
                  <a:pt x="669726" y="2334122"/>
                </a:moveTo>
                <a:cubicBezTo>
                  <a:pt x="679648" y="2334122"/>
                  <a:pt x="677168" y="2339082"/>
                  <a:pt x="662285" y="2349004"/>
                </a:cubicBezTo>
                <a:lnTo>
                  <a:pt x="654844" y="2356446"/>
                </a:lnTo>
                <a:cubicBezTo>
                  <a:pt x="654844" y="2341563"/>
                  <a:pt x="659804" y="2334122"/>
                  <a:pt x="669726" y="2334122"/>
                </a:cubicBezTo>
                <a:close/>
                <a:moveTo>
                  <a:pt x="717630" y="2332262"/>
                </a:moveTo>
                <a:cubicBezTo>
                  <a:pt x="720421" y="2332262"/>
                  <a:pt x="721816" y="2337842"/>
                  <a:pt x="721816" y="2349004"/>
                </a:cubicBezTo>
                <a:cubicBezTo>
                  <a:pt x="721816" y="2363887"/>
                  <a:pt x="716855" y="2366368"/>
                  <a:pt x="706933" y="2356446"/>
                </a:cubicBezTo>
                <a:cubicBezTo>
                  <a:pt x="701972" y="2351485"/>
                  <a:pt x="701972" y="2349004"/>
                  <a:pt x="706933" y="2349004"/>
                </a:cubicBezTo>
                <a:cubicBezTo>
                  <a:pt x="706933" y="2349004"/>
                  <a:pt x="706933" y="2347764"/>
                  <a:pt x="706933" y="2345284"/>
                </a:cubicBezTo>
                <a:cubicBezTo>
                  <a:pt x="706933" y="2342803"/>
                  <a:pt x="704453" y="2341563"/>
                  <a:pt x="699492" y="2341563"/>
                </a:cubicBezTo>
                <a:lnTo>
                  <a:pt x="714375" y="2334122"/>
                </a:lnTo>
                <a:cubicBezTo>
                  <a:pt x="715615" y="2332881"/>
                  <a:pt x="716700" y="2332262"/>
                  <a:pt x="717630" y="2332262"/>
                </a:cubicBezTo>
                <a:close/>
                <a:moveTo>
                  <a:pt x="572988" y="2326680"/>
                </a:moveTo>
                <a:cubicBezTo>
                  <a:pt x="577949" y="2326680"/>
                  <a:pt x="580429" y="2329161"/>
                  <a:pt x="580429" y="2334122"/>
                </a:cubicBezTo>
                <a:lnTo>
                  <a:pt x="580429" y="2341563"/>
                </a:lnTo>
                <a:lnTo>
                  <a:pt x="565546" y="2341563"/>
                </a:lnTo>
                <a:close/>
                <a:moveTo>
                  <a:pt x="669726" y="2319239"/>
                </a:moveTo>
                <a:cubicBezTo>
                  <a:pt x="674687" y="2319239"/>
                  <a:pt x="677168" y="2319239"/>
                  <a:pt x="677168" y="2319239"/>
                </a:cubicBezTo>
                <a:cubicBezTo>
                  <a:pt x="677168" y="2329161"/>
                  <a:pt x="674687" y="2331641"/>
                  <a:pt x="669726" y="2326680"/>
                </a:cubicBezTo>
                <a:cubicBezTo>
                  <a:pt x="664765" y="2326680"/>
                  <a:pt x="662285" y="2325440"/>
                  <a:pt x="662285" y="2322959"/>
                </a:cubicBezTo>
                <a:cubicBezTo>
                  <a:pt x="662285" y="2320479"/>
                  <a:pt x="664765" y="2319239"/>
                  <a:pt x="669726" y="2319239"/>
                </a:cubicBezTo>
                <a:close/>
                <a:moveTo>
                  <a:pt x="520898" y="2304356"/>
                </a:moveTo>
                <a:cubicBezTo>
                  <a:pt x="525859" y="2304356"/>
                  <a:pt x="528339" y="2306837"/>
                  <a:pt x="528339" y="2311797"/>
                </a:cubicBezTo>
                <a:cubicBezTo>
                  <a:pt x="528339" y="2316759"/>
                  <a:pt x="525859" y="2319239"/>
                  <a:pt x="520898" y="2319239"/>
                </a:cubicBezTo>
                <a:lnTo>
                  <a:pt x="520898" y="2311797"/>
                </a:lnTo>
                <a:cubicBezTo>
                  <a:pt x="515937" y="2306837"/>
                  <a:pt x="515937" y="2304356"/>
                  <a:pt x="520898" y="2304356"/>
                </a:cubicBezTo>
                <a:close/>
                <a:moveTo>
                  <a:pt x="5804296" y="2296915"/>
                </a:moveTo>
                <a:cubicBezTo>
                  <a:pt x="5804296" y="2296915"/>
                  <a:pt x="5805537" y="2298155"/>
                  <a:pt x="5808017" y="2300635"/>
                </a:cubicBezTo>
                <a:cubicBezTo>
                  <a:pt x="5810497" y="2303116"/>
                  <a:pt x="5811737" y="2304356"/>
                  <a:pt x="5811737" y="2304356"/>
                </a:cubicBezTo>
                <a:cubicBezTo>
                  <a:pt x="5806776" y="2309317"/>
                  <a:pt x="5804296" y="2311797"/>
                  <a:pt x="5804296" y="2311797"/>
                </a:cubicBezTo>
                <a:cubicBezTo>
                  <a:pt x="5804296" y="2311797"/>
                  <a:pt x="5804296" y="2309317"/>
                  <a:pt x="5804296" y="2304356"/>
                </a:cubicBezTo>
                <a:cubicBezTo>
                  <a:pt x="5804296" y="2299395"/>
                  <a:pt x="5804296" y="2296915"/>
                  <a:pt x="5804296" y="2296915"/>
                </a:cubicBezTo>
                <a:close/>
                <a:moveTo>
                  <a:pt x="5573613" y="2296915"/>
                </a:moveTo>
                <a:cubicBezTo>
                  <a:pt x="5573613" y="2296915"/>
                  <a:pt x="5572372" y="2298155"/>
                  <a:pt x="5569892" y="2300635"/>
                </a:cubicBezTo>
                <a:cubicBezTo>
                  <a:pt x="5567412" y="2303116"/>
                  <a:pt x="5566171" y="2304356"/>
                  <a:pt x="5566171" y="2304356"/>
                </a:cubicBezTo>
                <a:lnTo>
                  <a:pt x="5566171" y="2311797"/>
                </a:lnTo>
                <a:cubicBezTo>
                  <a:pt x="5571133" y="2311797"/>
                  <a:pt x="5573613" y="2309317"/>
                  <a:pt x="5573613" y="2304356"/>
                </a:cubicBezTo>
                <a:close/>
                <a:moveTo>
                  <a:pt x="591592" y="2296915"/>
                </a:moveTo>
                <a:cubicBezTo>
                  <a:pt x="594072" y="2296915"/>
                  <a:pt x="594072" y="2299395"/>
                  <a:pt x="591592" y="2304356"/>
                </a:cubicBezTo>
                <a:cubicBezTo>
                  <a:pt x="589111" y="2309317"/>
                  <a:pt x="586630" y="2311797"/>
                  <a:pt x="584150" y="2311797"/>
                </a:cubicBezTo>
                <a:cubicBezTo>
                  <a:pt x="581670" y="2311797"/>
                  <a:pt x="581670" y="2309317"/>
                  <a:pt x="584150" y="2304356"/>
                </a:cubicBezTo>
                <a:cubicBezTo>
                  <a:pt x="586630" y="2299395"/>
                  <a:pt x="589111" y="2296915"/>
                  <a:pt x="591592" y="2296915"/>
                </a:cubicBezTo>
                <a:close/>
                <a:moveTo>
                  <a:pt x="6049863" y="2289473"/>
                </a:moveTo>
                <a:cubicBezTo>
                  <a:pt x="6049863" y="2289473"/>
                  <a:pt x="6048622" y="2290714"/>
                  <a:pt x="6046141" y="2293194"/>
                </a:cubicBezTo>
                <a:cubicBezTo>
                  <a:pt x="6043661" y="2295674"/>
                  <a:pt x="6042421" y="2296915"/>
                  <a:pt x="6042421" y="2296915"/>
                </a:cubicBezTo>
                <a:cubicBezTo>
                  <a:pt x="6042421" y="2296915"/>
                  <a:pt x="6042421" y="2295674"/>
                  <a:pt x="6042421" y="2293194"/>
                </a:cubicBezTo>
                <a:cubicBezTo>
                  <a:pt x="6042421" y="2290714"/>
                  <a:pt x="6044901" y="2289473"/>
                  <a:pt x="6049863" y="2289473"/>
                </a:cubicBezTo>
                <a:close/>
                <a:moveTo>
                  <a:pt x="5618261" y="2267149"/>
                </a:moveTo>
                <a:lnTo>
                  <a:pt x="5603378" y="2274590"/>
                </a:lnTo>
                <a:cubicBezTo>
                  <a:pt x="5608339" y="2279552"/>
                  <a:pt x="5614540" y="2280792"/>
                  <a:pt x="5621981" y="2278311"/>
                </a:cubicBezTo>
                <a:cubicBezTo>
                  <a:pt x="5629423" y="2275831"/>
                  <a:pt x="5633143" y="2274590"/>
                  <a:pt x="5633143" y="2274590"/>
                </a:cubicBezTo>
                <a:cubicBezTo>
                  <a:pt x="5633143" y="2269630"/>
                  <a:pt x="5630663" y="2267149"/>
                  <a:pt x="5625702" y="2267149"/>
                </a:cubicBezTo>
                <a:cubicBezTo>
                  <a:pt x="5620741" y="2267149"/>
                  <a:pt x="5618261" y="2267149"/>
                  <a:pt x="5618261" y="2267149"/>
                </a:cubicBezTo>
                <a:close/>
                <a:moveTo>
                  <a:pt x="5804296" y="2259707"/>
                </a:moveTo>
                <a:cubicBezTo>
                  <a:pt x="5809257" y="2259707"/>
                  <a:pt x="5811737" y="2262188"/>
                  <a:pt x="5811737" y="2267149"/>
                </a:cubicBezTo>
                <a:cubicBezTo>
                  <a:pt x="5811737" y="2272110"/>
                  <a:pt x="5809257" y="2274590"/>
                  <a:pt x="5804296" y="2274590"/>
                </a:cubicBezTo>
                <a:lnTo>
                  <a:pt x="5804296" y="2267149"/>
                </a:lnTo>
                <a:close/>
                <a:moveTo>
                  <a:pt x="647402" y="2259707"/>
                </a:moveTo>
                <a:lnTo>
                  <a:pt x="662285" y="2267149"/>
                </a:lnTo>
                <a:lnTo>
                  <a:pt x="647402" y="2267149"/>
                </a:lnTo>
                <a:cubicBezTo>
                  <a:pt x="647402" y="2262188"/>
                  <a:pt x="647402" y="2259707"/>
                  <a:pt x="647402" y="2259707"/>
                </a:cubicBezTo>
                <a:close/>
                <a:moveTo>
                  <a:pt x="617637" y="2259707"/>
                </a:moveTo>
                <a:lnTo>
                  <a:pt x="639961" y="2259707"/>
                </a:lnTo>
                <a:cubicBezTo>
                  <a:pt x="625078" y="2264669"/>
                  <a:pt x="617637" y="2264669"/>
                  <a:pt x="617637" y="2259707"/>
                </a:cubicBezTo>
                <a:close/>
                <a:moveTo>
                  <a:pt x="5819179" y="2252266"/>
                </a:moveTo>
                <a:lnTo>
                  <a:pt x="5826620" y="2252266"/>
                </a:lnTo>
                <a:cubicBezTo>
                  <a:pt x="5831581" y="2257227"/>
                  <a:pt x="5834061" y="2263428"/>
                  <a:pt x="5834061" y="2270870"/>
                </a:cubicBezTo>
                <a:cubicBezTo>
                  <a:pt x="5834061" y="2278311"/>
                  <a:pt x="5836541" y="2282032"/>
                  <a:pt x="5841503" y="2282032"/>
                </a:cubicBezTo>
                <a:cubicBezTo>
                  <a:pt x="5846465" y="2282032"/>
                  <a:pt x="5847704" y="2284512"/>
                  <a:pt x="5845223" y="2289473"/>
                </a:cubicBezTo>
                <a:cubicBezTo>
                  <a:pt x="5842743" y="2294434"/>
                  <a:pt x="5843983" y="2299395"/>
                  <a:pt x="5848945" y="2304356"/>
                </a:cubicBezTo>
                <a:lnTo>
                  <a:pt x="5848945" y="2311797"/>
                </a:lnTo>
                <a:lnTo>
                  <a:pt x="5856386" y="2319239"/>
                </a:lnTo>
                <a:lnTo>
                  <a:pt x="5871269" y="2334122"/>
                </a:lnTo>
                <a:lnTo>
                  <a:pt x="5856386" y="2341563"/>
                </a:lnTo>
                <a:lnTo>
                  <a:pt x="5848945" y="2356446"/>
                </a:lnTo>
                <a:lnTo>
                  <a:pt x="5848945" y="2363887"/>
                </a:lnTo>
                <a:cubicBezTo>
                  <a:pt x="5843983" y="2363887"/>
                  <a:pt x="5841503" y="2366368"/>
                  <a:pt x="5841503" y="2371329"/>
                </a:cubicBezTo>
                <a:cubicBezTo>
                  <a:pt x="5841503" y="2376289"/>
                  <a:pt x="5841503" y="2378770"/>
                  <a:pt x="5841503" y="2378770"/>
                </a:cubicBezTo>
                <a:lnTo>
                  <a:pt x="5841503" y="2386211"/>
                </a:lnTo>
                <a:lnTo>
                  <a:pt x="5848945" y="2393653"/>
                </a:lnTo>
                <a:cubicBezTo>
                  <a:pt x="5853905" y="2393653"/>
                  <a:pt x="5855145" y="2396133"/>
                  <a:pt x="5852665" y="2401094"/>
                </a:cubicBezTo>
                <a:cubicBezTo>
                  <a:pt x="5850185" y="2406055"/>
                  <a:pt x="5843983" y="2408536"/>
                  <a:pt x="5834061" y="2408536"/>
                </a:cubicBezTo>
                <a:cubicBezTo>
                  <a:pt x="5824140" y="2408536"/>
                  <a:pt x="5816699" y="2408536"/>
                  <a:pt x="5811737" y="2408536"/>
                </a:cubicBezTo>
                <a:lnTo>
                  <a:pt x="5796855" y="2393653"/>
                </a:lnTo>
                <a:cubicBezTo>
                  <a:pt x="5796855" y="2393653"/>
                  <a:pt x="5801816" y="2393653"/>
                  <a:pt x="5811737" y="2393653"/>
                </a:cubicBezTo>
                <a:lnTo>
                  <a:pt x="5826620" y="2401094"/>
                </a:lnTo>
                <a:lnTo>
                  <a:pt x="5826620" y="2378770"/>
                </a:lnTo>
                <a:cubicBezTo>
                  <a:pt x="5826620" y="2373809"/>
                  <a:pt x="5826620" y="2370089"/>
                  <a:pt x="5826620" y="2367608"/>
                </a:cubicBezTo>
                <a:cubicBezTo>
                  <a:pt x="5826620" y="2365127"/>
                  <a:pt x="5829101" y="2361407"/>
                  <a:pt x="5834061" y="2356446"/>
                </a:cubicBezTo>
                <a:cubicBezTo>
                  <a:pt x="5843983" y="2351485"/>
                  <a:pt x="5846465" y="2346524"/>
                  <a:pt x="5841503" y="2341563"/>
                </a:cubicBezTo>
                <a:lnTo>
                  <a:pt x="5819179" y="2334122"/>
                </a:lnTo>
                <a:lnTo>
                  <a:pt x="5826620" y="2326680"/>
                </a:lnTo>
                <a:lnTo>
                  <a:pt x="5841503" y="2319239"/>
                </a:lnTo>
                <a:lnTo>
                  <a:pt x="5841503" y="2304356"/>
                </a:lnTo>
                <a:cubicBezTo>
                  <a:pt x="5836541" y="2294434"/>
                  <a:pt x="5831581" y="2286993"/>
                  <a:pt x="5826620" y="2282032"/>
                </a:cubicBezTo>
                <a:cubicBezTo>
                  <a:pt x="5821659" y="2277071"/>
                  <a:pt x="5819179" y="2272110"/>
                  <a:pt x="5819179" y="2267149"/>
                </a:cubicBezTo>
                <a:cubicBezTo>
                  <a:pt x="5819179" y="2262188"/>
                  <a:pt x="5819179" y="2258467"/>
                  <a:pt x="5819179" y="2255987"/>
                </a:cubicBezTo>
                <a:cubicBezTo>
                  <a:pt x="5819179" y="2253507"/>
                  <a:pt x="5819179" y="2252266"/>
                  <a:pt x="5819179" y="2252266"/>
                </a:cubicBezTo>
                <a:close/>
                <a:moveTo>
                  <a:pt x="5499199" y="2252266"/>
                </a:moveTo>
                <a:lnTo>
                  <a:pt x="5499199" y="2259707"/>
                </a:lnTo>
                <a:cubicBezTo>
                  <a:pt x="5504160" y="2259707"/>
                  <a:pt x="5507881" y="2258467"/>
                  <a:pt x="5510361" y="2255987"/>
                </a:cubicBezTo>
                <a:cubicBezTo>
                  <a:pt x="5512841" y="2253507"/>
                  <a:pt x="5511601" y="2252266"/>
                  <a:pt x="5506640" y="2252266"/>
                </a:cubicBezTo>
                <a:cubicBezTo>
                  <a:pt x="5506640" y="2252266"/>
                  <a:pt x="5504160" y="2252266"/>
                  <a:pt x="5499199" y="2252266"/>
                </a:cubicBezTo>
                <a:close/>
                <a:moveTo>
                  <a:pt x="5714999" y="2237383"/>
                </a:moveTo>
                <a:cubicBezTo>
                  <a:pt x="5714999" y="2237383"/>
                  <a:pt x="5717479" y="2239864"/>
                  <a:pt x="5722441" y="2244825"/>
                </a:cubicBezTo>
                <a:lnTo>
                  <a:pt x="5714999" y="2244825"/>
                </a:lnTo>
                <a:close/>
                <a:moveTo>
                  <a:pt x="327421" y="2237383"/>
                </a:moveTo>
                <a:cubicBezTo>
                  <a:pt x="327421" y="2237383"/>
                  <a:pt x="327421" y="2239864"/>
                  <a:pt x="327421" y="2244825"/>
                </a:cubicBezTo>
                <a:cubicBezTo>
                  <a:pt x="327421" y="2244825"/>
                  <a:pt x="326181" y="2246065"/>
                  <a:pt x="323701" y="2248545"/>
                </a:cubicBezTo>
                <a:cubicBezTo>
                  <a:pt x="321220" y="2251026"/>
                  <a:pt x="319980" y="2252266"/>
                  <a:pt x="319980" y="2252266"/>
                </a:cubicBezTo>
                <a:cubicBezTo>
                  <a:pt x="319980" y="2252266"/>
                  <a:pt x="319980" y="2249786"/>
                  <a:pt x="319980" y="2244825"/>
                </a:cubicBezTo>
                <a:cubicBezTo>
                  <a:pt x="319980" y="2239864"/>
                  <a:pt x="322461" y="2237383"/>
                  <a:pt x="327421" y="2237383"/>
                </a:cubicBezTo>
                <a:close/>
                <a:moveTo>
                  <a:pt x="5861967" y="2233663"/>
                </a:moveTo>
                <a:cubicBezTo>
                  <a:pt x="5865687" y="2233663"/>
                  <a:pt x="5868788" y="2234903"/>
                  <a:pt x="5871269" y="2237383"/>
                </a:cubicBezTo>
                <a:cubicBezTo>
                  <a:pt x="5871269" y="2242345"/>
                  <a:pt x="5866307" y="2247305"/>
                  <a:pt x="5856386" y="2252266"/>
                </a:cubicBezTo>
                <a:cubicBezTo>
                  <a:pt x="5846465" y="2252266"/>
                  <a:pt x="5841503" y="2252266"/>
                  <a:pt x="5841503" y="2252266"/>
                </a:cubicBezTo>
                <a:cubicBezTo>
                  <a:pt x="5841503" y="2252266"/>
                  <a:pt x="5842743" y="2251026"/>
                  <a:pt x="5845223" y="2248545"/>
                </a:cubicBezTo>
                <a:cubicBezTo>
                  <a:pt x="5847704" y="2246065"/>
                  <a:pt x="5848945" y="2242345"/>
                  <a:pt x="5848945" y="2237383"/>
                </a:cubicBezTo>
                <a:cubicBezTo>
                  <a:pt x="5853905" y="2234903"/>
                  <a:pt x="5858245" y="2233663"/>
                  <a:pt x="5861967" y="2233663"/>
                </a:cubicBezTo>
                <a:close/>
                <a:moveTo>
                  <a:pt x="5841503" y="2207618"/>
                </a:moveTo>
                <a:lnTo>
                  <a:pt x="5848945" y="2215059"/>
                </a:lnTo>
                <a:lnTo>
                  <a:pt x="5834061" y="2215059"/>
                </a:lnTo>
                <a:close/>
                <a:moveTo>
                  <a:pt x="5789413" y="2207618"/>
                </a:moveTo>
                <a:cubicBezTo>
                  <a:pt x="5794375" y="2207618"/>
                  <a:pt x="5799335" y="2210098"/>
                  <a:pt x="5804296" y="2215059"/>
                </a:cubicBezTo>
                <a:lnTo>
                  <a:pt x="5789413" y="2215059"/>
                </a:lnTo>
                <a:cubicBezTo>
                  <a:pt x="5784452" y="2210098"/>
                  <a:pt x="5784452" y="2207618"/>
                  <a:pt x="5789413" y="2207618"/>
                </a:cubicBezTo>
                <a:close/>
                <a:moveTo>
                  <a:pt x="855762" y="2207618"/>
                </a:moveTo>
                <a:lnTo>
                  <a:pt x="855762" y="2215059"/>
                </a:lnTo>
                <a:lnTo>
                  <a:pt x="863203" y="2207618"/>
                </a:lnTo>
                <a:close/>
                <a:moveTo>
                  <a:pt x="5599657" y="2200176"/>
                </a:moveTo>
                <a:cubicBezTo>
                  <a:pt x="5597177" y="2200176"/>
                  <a:pt x="5595937" y="2202657"/>
                  <a:pt x="5595937" y="2207618"/>
                </a:cubicBezTo>
                <a:cubicBezTo>
                  <a:pt x="5600898" y="2237383"/>
                  <a:pt x="5605858" y="2252266"/>
                  <a:pt x="5610819" y="2252266"/>
                </a:cubicBezTo>
                <a:cubicBezTo>
                  <a:pt x="5615781" y="2242345"/>
                  <a:pt x="5618261" y="2234903"/>
                  <a:pt x="5618261" y="2229942"/>
                </a:cubicBezTo>
                <a:cubicBezTo>
                  <a:pt x="5618261" y="2215059"/>
                  <a:pt x="5615781" y="2207618"/>
                  <a:pt x="5610819" y="2207618"/>
                </a:cubicBezTo>
                <a:cubicBezTo>
                  <a:pt x="5605858" y="2202657"/>
                  <a:pt x="5602137" y="2200176"/>
                  <a:pt x="5599657" y="2200176"/>
                </a:cubicBezTo>
                <a:close/>
                <a:moveTo>
                  <a:pt x="446484" y="2200176"/>
                </a:moveTo>
                <a:cubicBezTo>
                  <a:pt x="446484" y="2210098"/>
                  <a:pt x="448965" y="2212579"/>
                  <a:pt x="453925" y="2207618"/>
                </a:cubicBezTo>
                <a:cubicBezTo>
                  <a:pt x="453925" y="2207618"/>
                  <a:pt x="453925" y="2205138"/>
                  <a:pt x="453925" y="2200176"/>
                </a:cubicBezTo>
                <a:close/>
                <a:moveTo>
                  <a:pt x="5670351" y="2192735"/>
                </a:moveTo>
                <a:cubicBezTo>
                  <a:pt x="5685233" y="2192735"/>
                  <a:pt x="5692675" y="2200176"/>
                  <a:pt x="5692675" y="2215059"/>
                </a:cubicBezTo>
                <a:cubicBezTo>
                  <a:pt x="5692675" y="2215059"/>
                  <a:pt x="5692675" y="2216300"/>
                  <a:pt x="5692675" y="2218780"/>
                </a:cubicBezTo>
                <a:cubicBezTo>
                  <a:pt x="5692675" y="2221260"/>
                  <a:pt x="5691435" y="2221260"/>
                  <a:pt x="5688954" y="2218780"/>
                </a:cubicBezTo>
                <a:cubicBezTo>
                  <a:pt x="5686474" y="2216300"/>
                  <a:pt x="5683993" y="2216300"/>
                  <a:pt x="5681513" y="2218780"/>
                </a:cubicBezTo>
                <a:cubicBezTo>
                  <a:pt x="5679033" y="2221260"/>
                  <a:pt x="5675312" y="2222500"/>
                  <a:pt x="5670351" y="2222500"/>
                </a:cubicBezTo>
                <a:cubicBezTo>
                  <a:pt x="5670351" y="2227462"/>
                  <a:pt x="5667871" y="2224981"/>
                  <a:pt x="5662909" y="2215059"/>
                </a:cubicBezTo>
                <a:cubicBezTo>
                  <a:pt x="5652988" y="2200176"/>
                  <a:pt x="5655468" y="2192735"/>
                  <a:pt x="5670351" y="2192735"/>
                </a:cubicBezTo>
                <a:close/>
                <a:moveTo>
                  <a:pt x="5510361" y="2192735"/>
                </a:moveTo>
                <a:cubicBezTo>
                  <a:pt x="5505400" y="2192735"/>
                  <a:pt x="5499199" y="2195215"/>
                  <a:pt x="5491757" y="2200176"/>
                </a:cubicBezTo>
                <a:cubicBezTo>
                  <a:pt x="5486796" y="2205138"/>
                  <a:pt x="5481836" y="2210098"/>
                  <a:pt x="5476874" y="2215059"/>
                </a:cubicBezTo>
                <a:lnTo>
                  <a:pt x="5484316" y="2229942"/>
                </a:lnTo>
                <a:lnTo>
                  <a:pt x="5499199" y="2229942"/>
                </a:lnTo>
                <a:cubicBezTo>
                  <a:pt x="5499199" y="2229942"/>
                  <a:pt x="5502919" y="2224981"/>
                  <a:pt x="5510361" y="2215059"/>
                </a:cubicBezTo>
                <a:cubicBezTo>
                  <a:pt x="5517802" y="2205138"/>
                  <a:pt x="5521523" y="2200176"/>
                  <a:pt x="5521523" y="2200176"/>
                </a:cubicBezTo>
                <a:cubicBezTo>
                  <a:pt x="5519042" y="2195215"/>
                  <a:pt x="5515321" y="2192735"/>
                  <a:pt x="5510361" y="2192735"/>
                </a:cubicBezTo>
                <a:close/>
                <a:moveTo>
                  <a:pt x="565547" y="2189014"/>
                </a:moveTo>
                <a:cubicBezTo>
                  <a:pt x="568027" y="2189014"/>
                  <a:pt x="570508" y="2190255"/>
                  <a:pt x="572988" y="2192735"/>
                </a:cubicBezTo>
                <a:lnTo>
                  <a:pt x="572988" y="2200176"/>
                </a:lnTo>
                <a:lnTo>
                  <a:pt x="580429" y="2222500"/>
                </a:lnTo>
                <a:cubicBezTo>
                  <a:pt x="585390" y="2227462"/>
                  <a:pt x="582910" y="2231182"/>
                  <a:pt x="572988" y="2233663"/>
                </a:cubicBezTo>
                <a:cubicBezTo>
                  <a:pt x="563066" y="2236143"/>
                  <a:pt x="560586" y="2242345"/>
                  <a:pt x="565546" y="2252266"/>
                </a:cubicBezTo>
                <a:cubicBezTo>
                  <a:pt x="570508" y="2262188"/>
                  <a:pt x="568027" y="2267149"/>
                  <a:pt x="558105" y="2267149"/>
                </a:cubicBezTo>
                <a:cubicBezTo>
                  <a:pt x="553144" y="2267149"/>
                  <a:pt x="548183" y="2268390"/>
                  <a:pt x="543222" y="2270870"/>
                </a:cubicBezTo>
                <a:cubicBezTo>
                  <a:pt x="538261" y="2273350"/>
                  <a:pt x="535781" y="2274590"/>
                  <a:pt x="535781" y="2274590"/>
                </a:cubicBezTo>
                <a:lnTo>
                  <a:pt x="520898" y="2274590"/>
                </a:lnTo>
                <a:cubicBezTo>
                  <a:pt x="520898" y="2269630"/>
                  <a:pt x="523379" y="2265909"/>
                  <a:pt x="528339" y="2263428"/>
                </a:cubicBezTo>
                <a:cubicBezTo>
                  <a:pt x="533301" y="2260948"/>
                  <a:pt x="535781" y="2258467"/>
                  <a:pt x="535781" y="2255987"/>
                </a:cubicBezTo>
                <a:cubicBezTo>
                  <a:pt x="535781" y="2253507"/>
                  <a:pt x="533301" y="2251026"/>
                  <a:pt x="528339" y="2248545"/>
                </a:cubicBezTo>
                <a:cubicBezTo>
                  <a:pt x="523379" y="2246065"/>
                  <a:pt x="520898" y="2243585"/>
                  <a:pt x="520898" y="2241104"/>
                </a:cubicBezTo>
                <a:cubicBezTo>
                  <a:pt x="520898" y="2238624"/>
                  <a:pt x="520898" y="2234903"/>
                  <a:pt x="520898" y="2229942"/>
                </a:cubicBezTo>
                <a:cubicBezTo>
                  <a:pt x="520898" y="2224981"/>
                  <a:pt x="522138" y="2222500"/>
                  <a:pt x="524619" y="2222500"/>
                </a:cubicBezTo>
                <a:cubicBezTo>
                  <a:pt x="527099" y="2222500"/>
                  <a:pt x="530820" y="2222500"/>
                  <a:pt x="535781" y="2222500"/>
                </a:cubicBezTo>
                <a:lnTo>
                  <a:pt x="543222" y="2207618"/>
                </a:lnTo>
                <a:cubicBezTo>
                  <a:pt x="543222" y="2207618"/>
                  <a:pt x="544463" y="2205138"/>
                  <a:pt x="546943" y="2200176"/>
                </a:cubicBezTo>
                <a:cubicBezTo>
                  <a:pt x="549424" y="2195215"/>
                  <a:pt x="553144" y="2192735"/>
                  <a:pt x="558105" y="2192735"/>
                </a:cubicBezTo>
                <a:cubicBezTo>
                  <a:pt x="560586" y="2190255"/>
                  <a:pt x="563066" y="2189014"/>
                  <a:pt x="565547" y="2189014"/>
                </a:cubicBezTo>
                <a:close/>
                <a:moveTo>
                  <a:pt x="5767089" y="2185293"/>
                </a:moveTo>
                <a:cubicBezTo>
                  <a:pt x="5777011" y="2185293"/>
                  <a:pt x="5779491" y="2190255"/>
                  <a:pt x="5774531" y="2200176"/>
                </a:cubicBezTo>
                <a:cubicBezTo>
                  <a:pt x="5774531" y="2200176"/>
                  <a:pt x="5772051" y="2200176"/>
                  <a:pt x="5767089" y="2200176"/>
                </a:cubicBezTo>
                <a:cubicBezTo>
                  <a:pt x="5762127" y="2195215"/>
                  <a:pt x="5760888" y="2191495"/>
                  <a:pt x="5763369" y="2189014"/>
                </a:cubicBezTo>
                <a:cubicBezTo>
                  <a:pt x="5765849" y="2186534"/>
                  <a:pt x="5767089" y="2185293"/>
                  <a:pt x="5767089" y="2185293"/>
                </a:cubicBezTo>
                <a:close/>
                <a:moveTo>
                  <a:pt x="5603378" y="2162969"/>
                </a:moveTo>
                <a:cubicBezTo>
                  <a:pt x="5598417" y="2162969"/>
                  <a:pt x="5595937" y="2165450"/>
                  <a:pt x="5595937" y="2170411"/>
                </a:cubicBezTo>
                <a:lnTo>
                  <a:pt x="5595937" y="2177852"/>
                </a:lnTo>
                <a:lnTo>
                  <a:pt x="5603378" y="2170411"/>
                </a:lnTo>
                <a:close/>
                <a:moveTo>
                  <a:pt x="355327" y="2160179"/>
                </a:moveTo>
                <a:cubicBezTo>
                  <a:pt x="357807" y="2159559"/>
                  <a:pt x="359668" y="2160489"/>
                  <a:pt x="360908" y="2162969"/>
                </a:cubicBezTo>
                <a:cubicBezTo>
                  <a:pt x="363388" y="2167931"/>
                  <a:pt x="362148" y="2171651"/>
                  <a:pt x="357187" y="2174131"/>
                </a:cubicBezTo>
                <a:cubicBezTo>
                  <a:pt x="352226" y="2176612"/>
                  <a:pt x="350986" y="2180333"/>
                  <a:pt x="353467" y="2185293"/>
                </a:cubicBezTo>
                <a:cubicBezTo>
                  <a:pt x="355947" y="2190255"/>
                  <a:pt x="354707" y="2195215"/>
                  <a:pt x="349746" y="2200176"/>
                </a:cubicBezTo>
                <a:cubicBezTo>
                  <a:pt x="344785" y="2205138"/>
                  <a:pt x="339824" y="2205138"/>
                  <a:pt x="334863" y="2200176"/>
                </a:cubicBezTo>
                <a:cubicBezTo>
                  <a:pt x="339824" y="2195215"/>
                  <a:pt x="341064" y="2190255"/>
                  <a:pt x="338584" y="2185293"/>
                </a:cubicBezTo>
                <a:cubicBezTo>
                  <a:pt x="336103" y="2180333"/>
                  <a:pt x="338584" y="2174131"/>
                  <a:pt x="346025" y="2166690"/>
                </a:cubicBezTo>
                <a:cubicBezTo>
                  <a:pt x="349746" y="2162969"/>
                  <a:pt x="352846" y="2160799"/>
                  <a:pt x="355327" y="2160179"/>
                </a:cubicBezTo>
                <a:close/>
                <a:moveTo>
                  <a:pt x="720886" y="2158318"/>
                </a:moveTo>
                <a:cubicBezTo>
                  <a:pt x="721506" y="2158939"/>
                  <a:pt x="721816" y="2160489"/>
                  <a:pt x="721816" y="2162969"/>
                </a:cubicBezTo>
                <a:cubicBezTo>
                  <a:pt x="716855" y="2162969"/>
                  <a:pt x="715615" y="2161729"/>
                  <a:pt x="718095" y="2159248"/>
                </a:cubicBezTo>
                <a:cubicBezTo>
                  <a:pt x="719335" y="2158008"/>
                  <a:pt x="720266" y="2157699"/>
                  <a:pt x="720886" y="2158318"/>
                </a:cubicBezTo>
                <a:close/>
                <a:moveTo>
                  <a:pt x="5744765" y="2155528"/>
                </a:moveTo>
                <a:lnTo>
                  <a:pt x="5759647" y="2162969"/>
                </a:lnTo>
                <a:cubicBezTo>
                  <a:pt x="5759647" y="2167931"/>
                  <a:pt x="5754686" y="2170411"/>
                  <a:pt x="5744765" y="2170411"/>
                </a:cubicBezTo>
                <a:close/>
                <a:moveTo>
                  <a:pt x="632519" y="2148086"/>
                </a:moveTo>
                <a:cubicBezTo>
                  <a:pt x="632519" y="2153048"/>
                  <a:pt x="632519" y="2155528"/>
                  <a:pt x="632519" y="2155528"/>
                </a:cubicBezTo>
                <a:lnTo>
                  <a:pt x="617637" y="2170411"/>
                </a:lnTo>
                <a:lnTo>
                  <a:pt x="610195" y="2170411"/>
                </a:lnTo>
                <a:cubicBezTo>
                  <a:pt x="620117" y="2155528"/>
                  <a:pt x="627558" y="2148086"/>
                  <a:pt x="632519" y="2148086"/>
                </a:cubicBezTo>
                <a:close/>
                <a:moveTo>
                  <a:pt x="600893" y="2144134"/>
                </a:moveTo>
                <a:cubicBezTo>
                  <a:pt x="602134" y="2143668"/>
                  <a:pt x="602754" y="2143746"/>
                  <a:pt x="602754" y="2144366"/>
                </a:cubicBezTo>
                <a:cubicBezTo>
                  <a:pt x="602754" y="2146846"/>
                  <a:pt x="600273" y="2153048"/>
                  <a:pt x="595312" y="2162969"/>
                </a:cubicBezTo>
                <a:cubicBezTo>
                  <a:pt x="590351" y="2172891"/>
                  <a:pt x="587871" y="2177852"/>
                  <a:pt x="587871" y="2177852"/>
                </a:cubicBezTo>
                <a:lnTo>
                  <a:pt x="572988" y="2170411"/>
                </a:lnTo>
                <a:cubicBezTo>
                  <a:pt x="568027" y="2165450"/>
                  <a:pt x="568027" y="2162969"/>
                  <a:pt x="572988" y="2162969"/>
                </a:cubicBezTo>
                <a:cubicBezTo>
                  <a:pt x="587871" y="2151807"/>
                  <a:pt x="597173" y="2145529"/>
                  <a:pt x="600893" y="2144134"/>
                </a:cubicBezTo>
                <a:close/>
                <a:moveTo>
                  <a:pt x="1005520" y="2135994"/>
                </a:moveTo>
                <a:cubicBezTo>
                  <a:pt x="1004900" y="2136614"/>
                  <a:pt x="1004589" y="2138165"/>
                  <a:pt x="1004589" y="2140645"/>
                </a:cubicBezTo>
                <a:cubicBezTo>
                  <a:pt x="1004589" y="2145606"/>
                  <a:pt x="1002109" y="2148086"/>
                  <a:pt x="997148" y="2148086"/>
                </a:cubicBezTo>
                <a:cubicBezTo>
                  <a:pt x="992187" y="2148086"/>
                  <a:pt x="989707" y="2149327"/>
                  <a:pt x="989707" y="2151807"/>
                </a:cubicBezTo>
                <a:cubicBezTo>
                  <a:pt x="989707" y="2154288"/>
                  <a:pt x="989707" y="2155528"/>
                  <a:pt x="989707" y="2155528"/>
                </a:cubicBezTo>
                <a:cubicBezTo>
                  <a:pt x="989707" y="2170411"/>
                  <a:pt x="994668" y="2170411"/>
                  <a:pt x="1004589" y="2155528"/>
                </a:cubicBezTo>
                <a:cubicBezTo>
                  <a:pt x="1009551" y="2145606"/>
                  <a:pt x="1010791" y="2139405"/>
                  <a:pt x="1008310" y="2136924"/>
                </a:cubicBezTo>
                <a:cubicBezTo>
                  <a:pt x="1007070" y="2135684"/>
                  <a:pt x="1006140" y="2135374"/>
                  <a:pt x="1005520" y="2135994"/>
                </a:cubicBezTo>
                <a:close/>
                <a:moveTo>
                  <a:pt x="5729882" y="2125762"/>
                </a:moveTo>
                <a:lnTo>
                  <a:pt x="5737323" y="2125762"/>
                </a:lnTo>
                <a:cubicBezTo>
                  <a:pt x="5737323" y="2130723"/>
                  <a:pt x="5734843" y="2133204"/>
                  <a:pt x="5729882" y="2133204"/>
                </a:cubicBezTo>
                <a:cubicBezTo>
                  <a:pt x="5729882" y="2133204"/>
                  <a:pt x="5729882" y="2130723"/>
                  <a:pt x="5729882" y="2125762"/>
                </a:cubicBezTo>
                <a:close/>
                <a:moveTo>
                  <a:pt x="900410" y="2125762"/>
                </a:moveTo>
                <a:lnTo>
                  <a:pt x="885527" y="2140645"/>
                </a:lnTo>
                <a:cubicBezTo>
                  <a:pt x="870644" y="2155528"/>
                  <a:pt x="868164" y="2165450"/>
                  <a:pt x="878086" y="2170411"/>
                </a:cubicBezTo>
                <a:cubicBezTo>
                  <a:pt x="878086" y="2170411"/>
                  <a:pt x="875605" y="2172891"/>
                  <a:pt x="870644" y="2177852"/>
                </a:cubicBezTo>
                <a:cubicBezTo>
                  <a:pt x="865683" y="2177852"/>
                  <a:pt x="864443" y="2180333"/>
                  <a:pt x="866924" y="2185293"/>
                </a:cubicBezTo>
                <a:cubicBezTo>
                  <a:pt x="869404" y="2190255"/>
                  <a:pt x="873125" y="2190255"/>
                  <a:pt x="878086" y="2185293"/>
                </a:cubicBezTo>
                <a:cubicBezTo>
                  <a:pt x="883047" y="2180333"/>
                  <a:pt x="888007" y="2180333"/>
                  <a:pt x="892968" y="2185293"/>
                </a:cubicBezTo>
                <a:lnTo>
                  <a:pt x="900410" y="2177852"/>
                </a:lnTo>
                <a:cubicBezTo>
                  <a:pt x="895449" y="2172891"/>
                  <a:pt x="897930" y="2167931"/>
                  <a:pt x="907851" y="2162969"/>
                </a:cubicBezTo>
                <a:cubicBezTo>
                  <a:pt x="907851" y="2158008"/>
                  <a:pt x="907851" y="2154288"/>
                  <a:pt x="907851" y="2151807"/>
                </a:cubicBezTo>
                <a:cubicBezTo>
                  <a:pt x="907851" y="2149327"/>
                  <a:pt x="907851" y="2145606"/>
                  <a:pt x="907851" y="2140645"/>
                </a:cubicBezTo>
                <a:close/>
                <a:moveTo>
                  <a:pt x="5640585" y="2118321"/>
                </a:moveTo>
                <a:lnTo>
                  <a:pt x="5640585" y="2125762"/>
                </a:lnTo>
                <a:cubicBezTo>
                  <a:pt x="5640585" y="2130723"/>
                  <a:pt x="5640585" y="2133204"/>
                  <a:pt x="5640585" y="2133204"/>
                </a:cubicBezTo>
                <a:cubicBezTo>
                  <a:pt x="5640585" y="2133204"/>
                  <a:pt x="5639345" y="2133204"/>
                  <a:pt x="5636865" y="2133204"/>
                </a:cubicBezTo>
                <a:cubicBezTo>
                  <a:pt x="5634385" y="2133204"/>
                  <a:pt x="5633143" y="2130723"/>
                  <a:pt x="5633143" y="2125762"/>
                </a:cubicBezTo>
                <a:close/>
                <a:moveTo>
                  <a:pt x="744140" y="2118321"/>
                </a:moveTo>
                <a:lnTo>
                  <a:pt x="766465" y="2125762"/>
                </a:lnTo>
                <a:cubicBezTo>
                  <a:pt x="766465" y="2130723"/>
                  <a:pt x="763984" y="2131964"/>
                  <a:pt x="759023" y="2129483"/>
                </a:cubicBezTo>
                <a:cubicBezTo>
                  <a:pt x="754062" y="2127003"/>
                  <a:pt x="749101" y="2128243"/>
                  <a:pt x="744140" y="2133204"/>
                </a:cubicBezTo>
                <a:cubicBezTo>
                  <a:pt x="734219" y="2143126"/>
                  <a:pt x="729257" y="2140645"/>
                  <a:pt x="729257" y="2125762"/>
                </a:cubicBezTo>
                <a:cubicBezTo>
                  <a:pt x="729257" y="2120801"/>
                  <a:pt x="734219" y="2118321"/>
                  <a:pt x="744140" y="2118321"/>
                </a:cubicBezTo>
                <a:close/>
                <a:moveTo>
                  <a:pt x="394394" y="2118321"/>
                </a:moveTo>
                <a:cubicBezTo>
                  <a:pt x="399355" y="2118321"/>
                  <a:pt x="404316" y="2119561"/>
                  <a:pt x="409277" y="2122041"/>
                </a:cubicBezTo>
                <a:cubicBezTo>
                  <a:pt x="414238" y="2124522"/>
                  <a:pt x="420439" y="2125762"/>
                  <a:pt x="427881" y="2125762"/>
                </a:cubicBezTo>
                <a:cubicBezTo>
                  <a:pt x="435322" y="2125762"/>
                  <a:pt x="435322" y="2131964"/>
                  <a:pt x="427881" y="2144366"/>
                </a:cubicBezTo>
                <a:cubicBezTo>
                  <a:pt x="420439" y="2156768"/>
                  <a:pt x="414238" y="2165450"/>
                  <a:pt x="409277" y="2170411"/>
                </a:cubicBezTo>
                <a:lnTo>
                  <a:pt x="401836" y="2177852"/>
                </a:lnTo>
                <a:cubicBezTo>
                  <a:pt x="401836" y="2177852"/>
                  <a:pt x="401836" y="2175372"/>
                  <a:pt x="401836" y="2170411"/>
                </a:cubicBezTo>
                <a:cubicBezTo>
                  <a:pt x="406797" y="2160489"/>
                  <a:pt x="409277" y="2151807"/>
                  <a:pt x="409277" y="2144366"/>
                </a:cubicBezTo>
                <a:cubicBezTo>
                  <a:pt x="409277" y="2136924"/>
                  <a:pt x="406797" y="2133204"/>
                  <a:pt x="401836" y="2133204"/>
                </a:cubicBezTo>
                <a:cubicBezTo>
                  <a:pt x="396875" y="2128243"/>
                  <a:pt x="394394" y="2125762"/>
                  <a:pt x="394394" y="2125762"/>
                </a:cubicBezTo>
                <a:cubicBezTo>
                  <a:pt x="394394" y="2125762"/>
                  <a:pt x="394394" y="2123282"/>
                  <a:pt x="394394" y="2118321"/>
                </a:cubicBezTo>
                <a:close/>
                <a:moveTo>
                  <a:pt x="863203" y="2103438"/>
                </a:moveTo>
                <a:cubicBezTo>
                  <a:pt x="858242" y="2103438"/>
                  <a:pt x="853281" y="2105919"/>
                  <a:pt x="848320" y="2110879"/>
                </a:cubicBezTo>
                <a:cubicBezTo>
                  <a:pt x="838398" y="2110879"/>
                  <a:pt x="830957" y="2110879"/>
                  <a:pt x="825996" y="2110879"/>
                </a:cubicBezTo>
                <a:close/>
                <a:moveTo>
                  <a:pt x="5818249" y="2098787"/>
                </a:moveTo>
                <a:cubicBezTo>
                  <a:pt x="5818869" y="2099407"/>
                  <a:pt x="5819179" y="2100958"/>
                  <a:pt x="5819179" y="2103438"/>
                </a:cubicBezTo>
                <a:cubicBezTo>
                  <a:pt x="5824140" y="2103438"/>
                  <a:pt x="5826620" y="2104679"/>
                  <a:pt x="5826620" y="2107159"/>
                </a:cubicBezTo>
                <a:cubicBezTo>
                  <a:pt x="5826620" y="2109639"/>
                  <a:pt x="5826620" y="2112120"/>
                  <a:pt x="5826620" y="2114600"/>
                </a:cubicBezTo>
                <a:cubicBezTo>
                  <a:pt x="5826620" y="2117081"/>
                  <a:pt x="5826620" y="2119561"/>
                  <a:pt x="5826620" y="2122041"/>
                </a:cubicBezTo>
                <a:cubicBezTo>
                  <a:pt x="5826620" y="2124522"/>
                  <a:pt x="5829101" y="2125762"/>
                  <a:pt x="5834061" y="2125762"/>
                </a:cubicBezTo>
                <a:lnTo>
                  <a:pt x="5826620" y="2148086"/>
                </a:lnTo>
                <a:lnTo>
                  <a:pt x="5811737" y="2140645"/>
                </a:lnTo>
                <a:cubicBezTo>
                  <a:pt x="5806776" y="2130723"/>
                  <a:pt x="5805537" y="2125762"/>
                  <a:pt x="5808017" y="2125762"/>
                </a:cubicBezTo>
                <a:cubicBezTo>
                  <a:pt x="5810497" y="2125762"/>
                  <a:pt x="5811737" y="2123282"/>
                  <a:pt x="5811737" y="2118321"/>
                </a:cubicBezTo>
                <a:cubicBezTo>
                  <a:pt x="5811737" y="2108399"/>
                  <a:pt x="5812978" y="2102198"/>
                  <a:pt x="5815458" y="2099717"/>
                </a:cubicBezTo>
                <a:cubicBezTo>
                  <a:pt x="5816698" y="2098477"/>
                  <a:pt x="5817629" y="2098167"/>
                  <a:pt x="5818249" y="2098787"/>
                </a:cubicBezTo>
                <a:close/>
                <a:moveTo>
                  <a:pt x="5440598" y="2091346"/>
                </a:moveTo>
                <a:cubicBezTo>
                  <a:pt x="5437497" y="2091966"/>
                  <a:pt x="5434707" y="2093516"/>
                  <a:pt x="5432226" y="2095997"/>
                </a:cubicBezTo>
                <a:lnTo>
                  <a:pt x="5424785" y="2103438"/>
                </a:lnTo>
                <a:cubicBezTo>
                  <a:pt x="5434706" y="2108399"/>
                  <a:pt x="5438427" y="2113360"/>
                  <a:pt x="5435947" y="2118321"/>
                </a:cubicBezTo>
                <a:cubicBezTo>
                  <a:pt x="5433467" y="2123282"/>
                  <a:pt x="5434706" y="2127003"/>
                  <a:pt x="5439667" y="2129483"/>
                </a:cubicBezTo>
                <a:cubicBezTo>
                  <a:pt x="5444629" y="2131964"/>
                  <a:pt x="5449589" y="2138165"/>
                  <a:pt x="5454550" y="2148086"/>
                </a:cubicBezTo>
                <a:lnTo>
                  <a:pt x="5461992" y="2155528"/>
                </a:lnTo>
                <a:cubicBezTo>
                  <a:pt x="5461992" y="2150567"/>
                  <a:pt x="5463232" y="2148086"/>
                  <a:pt x="5465712" y="2148086"/>
                </a:cubicBezTo>
                <a:cubicBezTo>
                  <a:pt x="5468192" y="2148086"/>
                  <a:pt x="5471913" y="2150567"/>
                  <a:pt x="5476874" y="2155528"/>
                </a:cubicBezTo>
                <a:cubicBezTo>
                  <a:pt x="5481836" y="2160489"/>
                  <a:pt x="5483075" y="2164210"/>
                  <a:pt x="5480595" y="2166690"/>
                </a:cubicBezTo>
                <a:cubicBezTo>
                  <a:pt x="5478115" y="2169171"/>
                  <a:pt x="5474394" y="2170411"/>
                  <a:pt x="5469433" y="2170411"/>
                </a:cubicBezTo>
                <a:cubicBezTo>
                  <a:pt x="5464472" y="2175372"/>
                  <a:pt x="5461992" y="2181573"/>
                  <a:pt x="5461992" y="2189014"/>
                </a:cubicBezTo>
                <a:cubicBezTo>
                  <a:pt x="5461992" y="2196456"/>
                  <a:pt x="5466953" y="2200176"/>
                  <a:pt x="5476874" y="2200176"/>
                </a:cubicBezTo>
                <a:cubicBezTo>
                  <a:pt x="5481836" y="2200176"/>
                  <a:pt x="5484316" y="2200176"/>
                  <a:pt x="5484316" y="2200176"/>
                </a:cubicBezTo>
                <a:cubicBezTo>
                  <a:pt x="5484316" y="2200176"/>
                  <a:pt x="5484316" y="2198936"/>
                  <a:pt x="5484316" y="2196456"/>
                </a:cubicBezTo>
                <a:cubicBezTo>
                  <a:pt x="5484316" y="2193975"/>
                  <a:pt x="5481836" y="2192735"/>
                  <a:pt x="5476874" y="2192735"/>
                </a:cubicBezTo>
                <a:cubicBezTo>
                  <a:pt x="5471913" y="2187774"/>
                  <a:pt x="5470674" y="2185293"/>
                  <a:pt x="5473154" y="2185293"/>
                </a:cubicBezTo>
                <a:cubicBezTo>
                  <a:pt x="5475634" y="2185293"/>
                  <a:pt x="5481836" y="2185293"/>
                  <a:pt x="5491757" y="2185293"/>
                </a:cubicBezTo>
                <a:cubicBezTo>
                  <a:pt x="5511601" y="2185293"/>
                  <a:pt x="5521523" y="2182813"/>
                  <a:pt x="5521523" y="2177852"/>
                </a:cubicBezTo>
                <a:cubicBezTo>
                  <a:pt x="5521523" y="2172891"/>
                  <a:pt x="5517802" y="2169171"/>
                  <a:pt x="5510361" y="2166690"/>
                </a:cubicBezTo>
                <a:cubicBezTo>
                  <a:pt x="5502919" y="2164210"/>
                  <a:pt x="5501679" y="2160489"/>
                  <a:pt x="5506640" y="2155528"/>
                </a:cubicBezTo>
                <a:cubicBezTo>
                  <a:pt x="5511601" y="2150567"/>
                  <a:pt x="5511601" y="2145606"/>
                  <a:pt x="5506640" y="2140645"/>
                </a:cubicBezTo>
                <a:cubicBezTo>
                  <a:pt x="5506640" y="2140645"/>
                  <a:pt x="5505399" y="2139405"/>
                  <a:pt x="5502919" y="2136924"/>
                </a:cubicBezTo>
                <a:cubicBezTo>
                  <a:pt x="5500439" y="2134444"/>
                  <a:pt x="5499199" y="2130723"/>
                  <a:pt x="5499199" y="2125762"/>
                </a:cubicBezTo>
                <a:cubicBezTo>
                  <a:pt x="5499199" y="2120801"/>
                  <a:pt x="5495478" y="2118321"/>
                  <a:pt x="5488036" y="2118321"/>
                </a:cubicBezTo>
                <a:cubicBezTo>
                  <a:pt x="5480595" y="2118321"/>
                  <a:pt x="5479354" y="2115841"/>
                  <a:pt x="5484316" y="2110879"/>
                </a:cubicBezTo>
                <a:cubicBezTo>
                  <a:pt x="5484316" y="2105919"/>
                  <a:pt x="5484316" y="2102198"/>
                  <a:pt x="5484316" y="2099717"/>
                </a:cubicBezTo>
                <a:cubicBezTo>
                  <a:pt x="5484316" y="2097237"/>
                  <a:pt x="5484316" y="2095997"/>
                  <a:pt x="5484316" y="2095997"/>
                </a:cubicBezTo>
                <a:cubicBezTo>
                  <a:pt x="5479354" y="2091036"/>
                  <a:pt x="5474394" y="2092276"/>
                  <a:pt x="5469433" y="2099717"/>
                </a:cubicBezTo>
                <a:cubicBezTo>
                  <a:pt x="5464472" y="2107159"/>
                  <a:pt x="5461992" y="2108399"/>
                  <a:pt x="5461992" y="2103438"/>
                </a:cubicBezTo>
                <a:cubicBezTo>
                  <a:pt x="5461992" y="2098477"/>
                  <a:pt x="5458271" y="2094756"/>
                  <a:pt x="5450829" y="2092276"/>
                </a:cubicBezTo>
                <a:cubicBezTo>
                  <a:pt x="5447109" y="2091036"/>
                  <a:pt x="5443698" y="2090726"/>
                  <a:pt x="5440598" y="2091346"/>
                </a:cubicBezTo>
                <a:close/>
                <a:moveTo>
                  <a:pt x="900410" y="2088555"/>
                </a:moveTo>
                <a:lnTo>
                  <a:pt x="900410" y="2103438"/>
                </a:lnTo>
                <a:lnTo>
                  <a:pt x="900410" y="2110879"/>
                </a:lnTo>
                <a:cubicBezTo>
                  <a:pt x="895449" y="2115841"/>
                  <a:pt x="892968" y="2118321"/>
                  <a:pt x="892968" y="2118321"/>
                </a:cubicBezTo>
                <a:cubicBezTo>
                  <a:pt x="892968" y="2118321"/>
                  <a:pt x="895449" y="2118321"/>
                  <a:pt x="900410" y="2118321"/>
                </a:cubicBezTo>
                <a:cubicBezTo>
                  <a:pt x="905371" y="2118321"/>
                  <a:pt x="907851" y="2115841"/>
                  <a:pt x="907851" y="2110879"/>
                </a:cubicBezTo>
                <a:cubicBezTo>
                  <a:pt x="907851" y="2110879"/>
                  <a:pt x="910332" y="2108399"/>
                  <a:pt x="915293" y="2103438"/>
                </a:cubicBezTo>
                <a:close/>
                <a:moveTo>
                  <a:pt x="5871269" y="2081114"/>
                </a:moveTo>
                <a:cubicBezTo>
                  <a:pt x="5876230" y="2081114"/>
                  <a:pt x="5878710" y="2082354"/>
                  <a:pt x="5878710" y="2084834"/>
                </a:cubicBezTo>
                <a:cubicBezTo>
                  <a:pt x="5878710" y="2087315"/>
                  <a:pt x="5878710" y="2088555"/>
                  <a:pt x="5878710" y="2088555"/>
                </a:cubicBezTo>
                <a:lnTo>
                  <a:pt x="5871269" y="2095997"/>
                </a:lnTo>
                <a:cubicBezTo>
                  <a:pt x="5871269" y="2095997"/>
                  <a:pt x="5871269" y="2093516"/>
                  <a:pt x="5871269" y="2088555"/>
                </a:cubicBezTo>
                <a:cubicBezTo>
                  <a:pt x="5871269" y="2083594"/>
                  <a:pt x="5871269" y="2081114"/>
                  <a:pt x="5871269" y="2081114"/>
                </a:cubicBezTo>
                <a:close/>
                <a:moveTo>
                  <a:pt x="5558730" y="2081114"/>
                </a:moveTo>
                <a:cubicBezTo>
                  <a:pt x="5553769" y="2081114"/>
                  <a:pt x="5551288" y="2082354"/>
                  <a:pt x="5551288" y="2084834"/>
                </a:cubicBezTo>
                <a:cubicBezTo>
                  <a:pt x="5551288" y="2087315"/>
                  <a:pt x="5551288" y="2088555"/>
                  <a:pt x="5551288" y="2088555"/>
                </a:cubicBezTo>
                <a:lnTo>
                  <a:pt x="5536406" y="2095997"/>
                </a:lnTo>
                <a:cubicBezTo>
                  <a:pt x="5531444" y="2095997"/>
                  <a:pt x="5528964" y="2098477"/>
                  <a:pt x="5528964" y="2103438"/>
                </a:cubicBezTo>
                <a:cubicBezTo>
                  <a:pt x="5528964" y="2108399"/>
                  <a:pt x="5530205" y="2110879"/>
                  <a:pt x="5532685" y="2110879"/>
                </a:cubicBezTo>
                <a:cubicBezTo>
                  <a:pt x="5535165" y="2110879"/>
                  <a:pt x="5536406" y="2118321"/>
                  <a:pt x="5536406" y="2133204"/>
                </a:cubicBezTo>
                <a:cubicBezTo>
                  <a:pt x="5536406" y="2143126"/>
                  <a:pt x="5537646" y="2149327"/>
                  <a:pt x="5540126" y="2151807"/>
                </a:cubicBezTo>
                <a:cubicBezTo>
                  <a:pt x="5542606" y="2154288"/>
                  <a:pt x="5546327" y="2153048"/>
                  <a:pt x="5551288" y="2148086"/>
                </a:cubicBezTo>
                <a:cubicBezTo>
                  <a:pt x="5561210" y="2148086"/>
                  <a:pt x="5566171" y="2143126"/>
                  <a:pt x="5566171" y="2133204"/>
                </a:cubicBezTo>
                <a:lnTo>
                  <a:pt x="5566171" y="2118321"/>
                </a:lnTo>
                <a:cubicBezTo>
                  <a:pt x="5571133" y="2113360"/>
                  <a:pt x="5571133" y="2109639"/>
                  <a:pt x="5566171" y="2107159"/>
                </a:cubicBezTo>
                <a:cubicBezTo>
                  <a:pt x="5561210" y="2104679"/>
                  <a:pt x="5558730" y="2100958"/>
                  <a:pt x="5558730" y="2095997"/>
                </a:cubicBezTo>
                <a:close/>
                <a:moveTo>
                  <a:pt x="5536406" y="2081114"/>
                </a:moveTo>
                <a:cubicBezTo>
                  <a:pt x="5531444" y="2081114"/>
                  <a:pt x="5528964" y="2082354"/>
                  <a:pt x="5528964" y="2084834"/>
                </a:cubicBezTo>
                <a:cubicBezTo>
                  <a:pt x="5528964" y="2087315"/>
                  <a:pt x="5531444" y="2088555"/>
                  <a:pt x="5536406" y="2088555"/>
                </a:cubicBezTo>
                <a:cubicBezTo>
                  <a:pt x="5541367" y="2088555"/>
                  <a:pt x="5543847" y="2088555"/>
                  <a:pt x="5543847" y="2088555"/>
                </a:cubicBezTo>
                <a:cubicBezTo>
                  <a:pt x="5543847" y="2088555"/>
                  <a:pt x="5543847" y="2086075"/>
                  <a:pt x="5543847" y="2081114"/>
                </a:cubicBezTo>
                <a:cubicBezTo>
                  <a:pt x="5538886" y="2081114"/>
                  <a:pt x="5536406" y="2081114"/>
                  <a:pt x="5536406" y="2081114"/>
                </a:cubicBezTo>
                <a:close/>
                <a:moveTo>
                  <a:pt x="639961" y="2081114"/>
                </a:moveTo>
                <a:cubicBezTo>
                  <a:pt x="644922" y="2081114"/>
                  <a:pt x="649882" y="2083594"/>
                  <a:pt x="654844" y="2088555"/>
                </a:cubicBezTo>
                <a:lnTo>
                  <a:pt x="647402" y="2088555"/>
                </a:lnTo>
                <a:close/>
                <a:moveTo>
                  <a:pt x="5975449" y="2066231"/>
                </a:moveTo>
                <a:lnTo>
                  <a:pt x="5982889" y="2073672"/>
                </a:lnTo>
                <a:cubicBezTo>
                  <a:pt x="5982889" y="2078634"/>
                  <a:pt x="5980409" y="2078634"/>
                  <a:pt x="5975449" y="2073672"/>
                </a:cubicBezTo>
                <a:close/>
                <a:moveTo>
                  <a:pt x="5811737" y="2066231"/>
                </a:moveTo>
                <a:cubicBezTo>
                  <a:pt x="5816699" y="2066231"/>
                  <a:pt x="5820419" y="2066231"/>
                  <a:pt x="5822899" y="2066231"/>
                </a:cubicBezTo>
                <a:cubicBezTo>
                  <a:pt x="5825379" y="2066231"/>
                  <a:pt x="5826620" y="2067472"/>
                  <a:pt x="5826620" y="2069952"/>
                </a:cubicBezTo>
                <a:cubicBezTo>
                  <a:pt x="5826620" y="2072432"/>
                  <a:pt x="5826620" y="2073672"/>
                  <a:pt x="5826620" y="2073672"/>
                </a:cubicBezTo>
                <a:cubicBezTo>
                  <a:pt x="5826620" y="2073672"/>
                  <a:pt x="5824140" y="2073672"/>
                  <a:pt x="5819179" y="2073672"/>
                </a:cubicBezTo>
                <a:lnTo>
                  <a:pt x="5811737" y="2081114"/>
                </a:lnTo>
                <a:cubicBezTo>
                  <a:pt x="5811737" y="2081114"/>
                  <a:pt x="5810497" y="2081114"/>
                  <a:pt x="5808017" y="2081114"/>
                </a:cubicBezTo>
                <a:cubicBezTo>
                  <a:pt x="5805537" y="2081114"/>
                  <a:pt x="5801816" y="2081114"/>
                  <a:pt x="5796855" y="2081114"/>
                </a:cubicBezTo>
                <a:close/>
                <a:moveTo>
                  <a:pt x="937617" y="2066231"/>
                </a:moveTo>
                <a:cubicBezTo>
                  <a:pt x="927695" y="2076153"/>
                  <a:pt x="930176" y="2081114"/>
                  <a:pt x="945058" y="2081114"/>
                </a:cubicBezTo>
                <a:cubicBezTo>
                  <a:pt x="950019" y="2081114"/>
                  <a:pt x="953740" y="2081114"/>
                  <a:pt x="956220" y="2081114"/>
                </a:cubicBezTo>
                <a:cubicBezTo>
                  <a:pt x="958701" y="2081114"/>
                  <a:pt x="959941" y="2078634"/>
                  <a:pt x="959941" y="2073672"/>
                </a:cubicBezTo>
                <a:close/>
                <a:moveTo>
                  <a:pt x="409277" y="2066231"/>
                </a:moveTo>
                <a:cubicBezTo>
                  <a:pt x="409277" y="2071192"/>
                  <a:pt x="411758" y="2071192"/>
                  <a:pt x="416718" y="2066231"/>
                </a:cubicBezTo>
                <a:lnTo>
                  <a:pt x="416718" y="2073672"/>
                </a:lnTo>
                <a:lnTo>
                  <a:pt x="394394" y="2088555"/>
                </a:lnTo>
                <a:cubicBezTo>
                  <a:pt x="384472" y="2093516"/>
                  <a:pt x="379511" y="2103438"/>
                  <a:pt x="379511" y="2118321"/>
                </a:cubicBezTo>
                <a:cubicBezTo>
                  <a:pt x="384472" y="2123282"/>
                  <a:pt x="385712" y="2127003"/>
                  <a:pt x="383232" y="2129483"/>
                </a:cubicBezTo>
                <a:cubicBezTo>
                  <a:pt x="380752" y="2131964"/>
                  <a:pt x="377031" y="2135684"/>
                  <a:pt x="372070" y="2140645"/>
                </a:cubicBezTo>
                <a:cubicBezTo>
                  <a:pt x="367109" y="2145606"/>
                  <a:pt x="362148" y="2148086"/>
                  <a:pt x="357187" y="2148086"/>
                </a:cubicBezTo>
                <a:lnTo>
                  <a:pt x="357187" y="2140645"/>
                </a:lnTo>
                <a:cubicBezTo>
                  <a:pt x="367109" y="2135684"/>
                  <a:pt x="369590" y="2130723"/>
                  <a:pt x="364628" y="2125762"/>
                </a:cubicBezTo>
                <a:lnTo>
                  <a:pt x="372070" y="2118321"/>
                </a:lnTo>
                <a:lnTo>
                  <a:pt x="379511" y="2103438"/>
                </a:lnTo>
                <a:cubicBezTo>
                  <a:pt x="379511" y="2103438"/>
                  <a:pt x="379511" y="2100958"/>
                  <a:pt x="379511" y="2095997"/>
                </a:cubicBezTo>
                <a:cubicBezTo>
                  <a:pt x="379511" y="2091036"/>
                  <a:pt x="379511" y="2088555"/>
                  <a:pt x="379511" y="2088555"/>
                </a:cubicBezTo>
                <a:cubicBezTo>
                  <a:pt x="384472" y="2088555"/>
                  <a:pt x="386953" y="2086075"/>
                  <a:pt x="386953" y="2081114"/>
                </a:cubicBezTo>
                <a:close/>
                <a:moveTo>
                  <a:pt x="5781972" y="2058790"/>
                </a:moveTo>
                <a:cubicBezTo>
                  <a:pt x="5786933" y="2058790"/>
                  <a:pt x="5789413" y="2058790"/>
                  <a:pt x="5789413" y="2058790"/>
                </a:cubicBezTo>
                <a:lnTo>
                  <a:pt x="5781972" y="2066231"/>
                </a:lnTo>
                <a:cubicBezTo>
                  <a:pt x="5781972" y="2061270"/>
                  <a:pt x="5781972" y="2058790"/>
                  <a:pt x="5781972" y="2058790"/>
                </a:cubicBezTo>
                <a:close/>
                <a:moveTo>
                  <a:pt x="887387" y="2055069"/>
                </a:moveTo>
                <a:cubicBezTo>
                  <a:pt x="888628" y="2055069"/>
                  <a:pt x="890488" y="2056309"/>
                  <a:pt x="892968" y="2058790"/>
                </a:cubicBezTo>
                <a:lnTo>
                  <a:pt x="885527" y="2058790"/>
                </a:lnTo>
                <a:cubicBezTo>
                  <a:pt x="885527" y="2056309"/>
                  <a:pt x="886147" y="2055069"/>
                  <a:pt x="887387" y="2055069"/>
                </a:cubicBezTo>
                <a:close/>
                <a:moveTo>
                  <a:pt x="5424785" y="2043907"/>
                </a:moveTo>
                <a:lnTo>
                  <a:pt x="5409902" y="2051348"/>
                </a:lnTo>
                <a:cubicBezTo>
                  <a:pt x="5409902" y="2056309"/>
                  <a:pt x="5409902" y="2060030"/>
                  <a:pt x="5409902" y="2062510"/>
                </a:cubicBezTo>
                <a:cubicBezTo>
                  <a:pt x="5409902" y="2064991"/>
                  <a:pt x="5413622" y="2066231"/>
                  <a:pt x="5421064" y="2066231"/>
                </a:cubicBezTo>
                <a:cubicBezTo>
                  <a:pt x="5428505" y="2066231"/>
                  <a:pt x="5432226" y="2063751"/>
                  <a:pt x="5432226" y="2058790"/>
                </a:cubicBezTo>
                <a:lnTo>
                  <a:pt x="5432226" y="2051348"/>
                </a:lnTo>
                <a:close/>
                <a:moveTo>
                  <a:pt x="959941" y="2043907"/>
                </a:moveTo>
                <a:cubicBezTo>
                  <a:pt x="959941" y="2043907"/>
                  <a:pt x="959941" y="2046387"/>
                  <a:pt x="959941" y="2051348"/>
                </a:cubicBezTo>
                <a:cubicBezTo>
                  <a:pt x="959941" y="2056309"/>
                  <a:pt x="959941" y="2058790"/>
                  <a:pt x="959941" y="2058790"/>
                </a:cubicBezTo>
                <a:cubicBezTo>
                  <a:pt x="959941" y="2058790"/>
                  <a:pt x="962421" y="2056309"/>
                  <a:pt x="967383" y="2051348"/>
                </a:cubicBezTo>
                <a:close/>
                <a:moveTo>
                  <a:pt x="431601" y="2043907"/>
                </a:moveTo>
                <a:cubicBezTo>
                  <a:pt x="436562" y="2043907"/>
                  <a:pt x="439043" y="2046387"/>
                  <a:pt x="439043" y="2051348"/>
                </a:cubicBezTo>
                <a:cubicBezTo>
                  <a:pt x="439043" y="2056309"/>
                  <a:pt x="439043" y="2058790"/>
                  <a:pt x="439043" y="2058790"/>
                </a:cubicBezTo>
                <a:cubicBezTo>
                  <a:pt x="434082" y="2058790"/>
                  <a:pt x="431601" y="2056309"/>
                  <a:pt x="431601" y="2051348"/>
                </a:cubicBezTo>
                <a:close/>
                <a:moveTo>
                  <a:pt x="5871269" y="2036465"/>
                </a:moveTo>
                <a:cubicBezTo>
                  <a:pt x="5876230" y="2036465"/>
                  <a:pt x="5878710" y="2038946"/>
                  <a:pt x="5878710" y="2043907"/>
                </a:cubicBezTo>
                <a:cubicBezTo>
                  <a:pt x="5878710" y="2043907"/>
                  <a:pt x="5876230" y="2043907"/>
                  <a:pt x="5871269" y="2043907"/>
                </a:cubicBezTo>
                <a:close/>
                <a:moveTo>
                  <a:pt x="409277" y="2036465"/>
                </a:moveTo>
                <a:cubicBezTo>
                  <a:pt x="414238" y="2036465"/>
                  <a:pt x="416718" y="2038946"/>
                  <a:pt x="416718" y="2043907"/>
                </a:cubicBezTo>
                <a:cubicBezTo>
                  <a:pt x="416718" y="2048868"/>
                  <a:pt x="414238" y="2048868"/>
                  <a:pt x="409277" y="2043907"/>
                </a:cubicBezTo>
                <a:close/>
                <a:moveTo>
                  <a:pt x="803672" y="2029024"/>
                </a:moveTo>
                <a:lnTo>
                  <a:pt x="811113" y="2029024"/>
                </a:lnTo>
                <a:cubicBezTo>
                  <a:pt x="811113" y="2033985"/>
                  <a:pt x="808633" y="2036465"/>
                  <a:pt x="803672" y="2036465"/>
                </a:cubicBezTo>
                <a:cubicBezTo>
                  <a:pt x="803672" y="2036465"/>
                  <a:pt x="803672" y="2033985"/>
                  <a:pt x="803672" y="2029024"/>
                </a:cubicBezTo>
                <a:close/>
                <a:moveTo>
                  <a:pt x="930176" y="2021582"/>
                </a:moveTo>
                <a:cubicBezTo>
                  <a:pt x="930176" y="2021582"/>
                  <a:pt x="932656" y="2024063"/>
                  <a:pt x="937617" y="2029024"/>
                </a:cubicBezTo>
                <a:lnTo>
                  <a:pt x="937617" y="2021582"/>
                </a:lnTo>
                <a:cubicBezTo>
                  <a:pt x="932656" y="2021582"/>
                  <a:pt x="930176" y="2021582"/>
                  <a:pt x="930176" y="2021582"/>
                </a:cubicBezTo>
                <a:close/>
                <a:moveTo>
                  <a:pt x="521828" y="2016001"/>
                </a:moveTo>
                <a:cubicBezTo>
                  <a:pt x="519968" y="2016002"/>
                  <a:pt x="518418" y="2016622"/>
                  <a:pt x="517177" y="2017862"/>
                </a:cubicBezTo>
                <a:cubicBezTo>
                  <a:pt x="514697" y="2020342"/>
                  <a:pt x="514697" y="2022823"/>
                  <a:pt x="517177" y="2025303"/>
                </a:cubicBezTo>
                <a:cubicBezTo>
                  <a:pt x="519658" y="2027784"/>
                  <a:pt x="523379" y="2029024"/>
                  <a:pt x="528339" y="2029024"/>
                </a:cubicBezTo>
                <a:cubicBezTo>
                  <a:pt x="533301" y="2029024"/>
                  <a:pt x="535781" y="2027784"/>
                  <a:pt x="535781" y="2025303"/>
                </a:cubicBezTo>
                <a:cubicBezTo>
                  <a:pt x="535781" y="2022823"/>
                  <a:pt x="533301" y="2020342"/>
                  <a:pt x="528339" y="2017862"/>
                </a:cubicBezTo>
                <a:cubicBezTo>
                  <a:pt x="525859" y="2016622"/>
                  <a:pt x="523689" y="2016002"/>
                  <a:pt x="521828" y="2016001"/>
                </a:cubicBezTo>
                <a:close/>
                <a:moveTo>
                  <a:pt x="5930800" y="2006700"/>
                </a:moveTo>
                <a:cubicBezTo>
                  <a:pt x="5930800" y="2006700"/>
                  <a:pt x="5933280" y="2006700"/>
                  <a:pt x="5938241" y="2006700"/>
                </a:cubicBezTo>
                <a:cubicBezTo>
                  <a:pt x="5938241" y="2006700"/>
                  <a:pt x="5939482" y="2006700"/>
                  <a:pt x="5941962" y="2006700"/>
                </a:cubicBezTo>
                <a:cubicBezTo>
                  <a:pt x="5944442" y="2006700"/>
                  <a:pt x="5945683" y="2007940"/>
                  <a:pt x="5945683" y="2010420"/>
                </a:cubicBezTo>
                <a:cubicBezTo>
                  <a:pt x="5945683" y="2012901"/>
                  <a:pt x="5945683" y="2014141"/>
                  <a:pt x="5945683" y="2014141"/>
                </a:cubicBezTo>
                <a:cubicBezTo>
                  <a:pt x="5945683" y="2014141"/>
                  <a:pt x="5943203" y="2014141"/>
                  <a:pt x="5938241" y="2014141"/>
                </a:cubicBezTo>
                <a:cubicBezTo>
                  <a:pt x="5933280" y="2014141"/>
                  <a:pt x="5930800" y="2011661"/>
                  <a:pt x="5930800" y="2006700"/>
                </a:cubicBezTo>
                <a:close/>
                <a:moveTo>
                  <a:pt x="5685233" y="1999258"/>
                </a:moveTo>
                <a:cubicBezTo>
                  <a:pt x="5690195" y="1999258"/>
                  <a:pt x="5693915" y="2000499"/>
                  <a:pt x="5696395" y="2002979"/>
                </a:cubicBezTo>
                <a:cubicBezTo>
                  <a:pt x="5698875" y="2005459"/>
                  <a:pt x="5700117" y="2009180"/>
                  <a:pt x="5700117" y="2014141"/>
                </a:cubicBezTo>
                <a:lnTo>
                  <a:pt x="5685233" y="2014141"/>
                </a:lnTo>
                <a:cubicBezTo>
                  <a:pt x="5680272" y="2004219"/>
                  <a:pt x="5680272" y="1999258"/>
                  <a:pt x="5685233" y="1999258"/>
                </a:cubicBezTo>
                <a:close/>
                <a:moveTo>
                  <a:pt x="699492" y="1999258"/>
                </a:moveTo>
                <a:lnTo>
                  <a:pt x="692051" y="2006700"/>
                </a:lnTo>
                <a:cubicBezTo>
                  <a:pt x="692051" y="2006700"/>
                  <a:pt x="694531" y="2006700"/>
                  <a:pt x="699492" y="2006700"/>
                </a:cubicBezTo>
                <a:cubicBezTo>
                  <a:pt x="704453" y="2006700"/>
                  <a:pt x="706933" y="2005459"/>
                  <a:pt x="706933" y="2002979"/>
                </a:cubicBezTo>
                <a:cubicBezTo>
                  <a:pt x="706933" y="2000499"/>
                  <a:pt x="704453" y="1999258"/>
                  <a:pt x="699492" y="1999258"/>
                </a:cubicBezTo>
                <a:close/>
                <a:moveTo>
                  <a:pt x="5923359" y="1984375"/>
                </a:moveTo>
                <a:lnTo>
                  <a:pt x="5930800" y="1984375"/>
                </a:lnTo>
                <a:cubicBezTo>
                  <a:pt x="5930800" y="1989336"/>
                  <a:pt x="5928320" y="1991817"/>
                  <a:pt x="5923359" y="1991817"/>
                </a:cubicBezTo>
                <a:cubicBezTo>
                  <a:pt x="5918397" y="1991817"/>
                  <a:pt x="5918397" y="1989336"/>
                  <a:pt x="5923359" y="1984375"/>
                </a:cubicBezTo>
                <a:close/>
                <a:moveTo>
                  <a:pt x="5666630" y="1969493"/>
                </a:moveTo>
                <a:cubicBezTo>
                  <a:pt x="5669110" y="1969493"/>
                  <a:pt x="5670351" y="1971973"/>
                  <a:pt x="5670351" y="1976934"/>
                </a:cubicBezTo>
                <a:cubicBezTo>
                  <a:pt x="5670351" y="1981895"/>
                  <a:pt x="5667871" y="1984375"/>
                  <a:pt x="5662909" y="1984375"/>
                </a:cubicBezTo>
                <a:lnTo>
                  <a:pt x="5662909" y="1976934"/>
                </a:lnTo>
                <a:cubicBezTo>
                  <a:pt x="5662909" y="1971973"/>
                  <a:pt x="5664150" y="1969493"/>
                  <a:pt x="5666630" y="1969493"/>
                </a:cubicBezTo>
                <a:close/>
                <a:moveTo>
                  <a:pt x="915293" y="1969493"/>
                </a:moveTo>
                <a:lnTo>
                  <a:pt x="900410" y="1976934"/>
                </a:lnTo>
                <a:cubicBezTo>
                  <a:pt x="895449" y="1986856"/>
                  <a:pt x="892968" y="1994297"/>
                  <a:pt x="892968" y="1999258"/>
                </a:cubicBezTo>
                <a:cubicBezTo>
                  <a:pt x="897930" y="1999258"/>
                  <a:pt x="905371" y="1996778"/>
                  <a:pt x="915293" y="1991817"/>
                </a:cubicBezTo>
                <a:cubicBezTo>
                  <a:pt x="920254" y="1986856"/>
                  <a:pt x="922734" y="1983135"/>
                  <a:pt x="922734" y="1980655"/>
                </a:cubicBezTo>
                <a:cubicBezTo>
                  <a:pt x="922734" y="1978174"/>
                  <a:pt x="920254" y="1974454"/>
                  <a:pt x="915293" y="1969493"/>
                </a:cubicBezTo>
                <a:close/>
                <a:moveTo>
                  <a:pt x="5904755" y="1958331"/>
                </a:moveTo>
                <a:cubicBezTo>
                  <a:pt x="5907235" y="1958331"/>
                  <a:pt x="5910957" y="1959571"/>
                  <a:pt x="5915917" y="1962051"/>
                </a:cubicBezTo>
                <a:lnTo>
                  <a:pt x="5908475" y="1969493"/>
                </a:lnTo>
                <a:cubicBezTo>
                  <a:pt x="5908475" y="1969493"/>
                  <a:pt x="5907235" y="1968252"/>
                  <a:pt x="5904755" y="1965772"/>
                </a:cubicBezTo>
                <a:cubicBezTo>
                  <a:pt x="5902275" y="1963292"/>
                  <a:pt x="5901035" y="1962051"/>
                  <a:pt x="5901035" y="1962051"/>
                </a:cubicBezTo>
                <a:cubicBezTo>
                  <a:pt x="5901035" y="1959571"/>
                  <a:pt x="5902275" y="1958331"/>
                  <a:pt x="5904755" y="1958331"/>
                </a:cubicBezTo>
                <a:close/>
                <a:moveTo>
                  <a:pt x="5677792" y="1954610"/>
                </a:moveTo>
                <a:lnTo>
                  <a:pt x="5685233" y="1962051"/>
                </a:lnTo>
                <a:cubicBezTo>
                  <a:pt x="5685233" y="1962051"/>
                  <a:pt x="5682753" y="1962051"/>
                  <a:pt x="5677792" y="1962051"/>
                </a:cubicBezTo>
                <a:cubicBezTo>
                  <a:pt x="5677792" y="1957090"/>
                  <a:pt x="5677792" y="1954610"/>
                  <a:pt x="5677792" y="1954610"/>
                </a:cubicBezTo>
                <a:close/>
                <a:moveTo>
                  <a:pt x="1026914" y="1947168"/>
                </a:moveTo>
                <a:cubicBezTo>
                  <a:pt x="1026914" y="1952129"/>
                  <a:pt x="1034355" y="1954610"/>
                  <a:pt x="1049238" y="1954610"/>
                </a:cubicBezTo>
                <a:lnTo>
                  <a:pt x="1041797" y="1947168"/>
                </a:lnTo>
                <a:cubicBezTo>
                  <a:pt x="1031875" y="1947168"/>
                  <a:pt x="1026914" y="1947168"/>
                  <a:pt x="1026914" y="1947168"/>
                </a:cubicBezTo>
                <a:close/>
                <a:moveTo>
                  <a:pt x="855762" y="1947168"/>
                </a:moveTo>
                <a:lnTo>
                  <a:pt x="863203" y="1947168"/>
                </a:lnTo>
                <a:cubicBezTo>
                  <a:pt x="863203" y="1952129"/>
                  <a:pt x="863203" y="1954610"/>
                  <a:pt x="863203" y="1954610"/>
                </a:cubicBezTo>
                <a:close/>
                <a:moveTo>
                  <a:pt x="1005403" y="1942750"/>
                </a:moveTo>
                <a:cubicBezTo>
                  <a:pt x="1001140" y="1941975"/>
                  <a:pt x="995908" y="1950889"/>
                  <a:pt x="989707" y="1969493"/>
                </a:cubicBezTo>
                <a:cubicBezTo>
                  <a:pt x="984746" y="1984375"/>
                  <a:pt x="978545" y="1993057"/>
                  <a:pt x="971103" y="1995538"/>
                </a:cubicBezTo>
                <a:cubicBezTo>
                  <a:pt x="963662" y="1998018"/>
                  <a:pt x="959941" y="1999258"/>
                  <a:pt x="959941" y="1999258"/>
                </a:cubicBezTo>
                <a:lnTo>
                  <a:pt x="974824" y="1999258"/>
                </a:lnTo>
                <a:lnTo>
                  <a:pt x="989707" y="1999258"/>
                </a:lnTo>
                <a:cubicBezTo>
                  <a:pt x="989707" y="1999258"/>
                  <a:pt x="994668" y="1994297"/>
                  <a:pt x="1004589" y="1984375"/>
                </a:cubicBezTo>
                <a:cubicBezTo>
                  <a:pt x="1014511" y="1974454"/>
                  <a:pt x="1021953" y="1969493"/>
                  <a:pt x="1026914" y="1969493"/>
                </a:cubicBezTo>
                <a:lnTo>
                  <a:pt x="1019473" y="1969493"/>
                </a:lnTo>
                <a:cubicBezTo>
                  <a:pt x="1014511" y="1964532"/>
                  <a:pt x="1012031" y="1959571"/>
                  <a:pt x="1012031" y="1954610"/>
                </a:cubicBezTo>
                <a:cubicBezTo>
                  <a:pt x="1010171" y="1947168"/>
                  <a:pt x="1007961" y="1943215"/>
                  <a:pt x="1005403" y="1942750"/>
                </a:cubicBezTo>
                <a:close/>
                <a:moveTo>
                  <a:pt x="5737323" y="1939727"/>
                </a:moveTo>
                <a:cubicBezTo>
                  <a:pt x="5742285" y="1939727"/>
                  <a:pt x="5744765" y="1939727"/>
                  <a:pt x="5744765" y="1939727"/>
                </a:cubicBezTo>
                <a:cubicBezTo>
                  <a:pt x="5744765" y="1939727"/>
                  <a:pt x="5744765" y="1940967"/>
                  <a:pt x="5744765" y="1943448"/>
                </a:cubicBezTo>
                <a:cubicBezTo>
                  <a:pt x="5744765" y="1945928"/>
                  <a:pt x="5742285" y="1947168"/>
                  <a:pt x="5737323" y="1947168"/>
                </a:cubicBezTo>
                <a:close/>
                <a:moveTo>
                  <a:pt x="558105" y="1939727"/>
                </a:moveTo>
                <a:cubicBezTo>
                  <a:pt x="563066" y="1939727"/>
                  <a:pt x="565546" y="1942207"/>
                  <a:pt x="565546" y="1947168"/>
                </a:cubicBezTo>
                <a:cubicBezTo>
                  <a:pt x="560586" y="1952129"/>
                  <a:pt x="558105" y="1949649"/>
                  <a:pt x="558105" y="1939727"/>
                </a:cubicBezTo>
                <a:close/>
                <a:moveTo>
                  <a:pt x="5536406" y="1932286"/>
                </a:moveTo>
                <a:cubicBezTo>
                  <a:pt x="5531444" y="1937247"/>
                  <a:pt x="5528964" y="1940967"/>
                  <a:pt x="5528964" y="1943448"/>
                </a:cubicBezTo>
                <a:cubicBezTo>
                  <a:pt x="5528964" y="1945928"/>
                  <a:pt x="5531444" y="1949649"/>
                  <a:pt x="5536406" y="1954610"/>
                </a:cubicBezTo>
                <a:cubicBezTo>
                  <a:pt x="5546327" y="1964532"/>
                  <a:pt x="5553769" y="1967012"/>
                  <a:pt x="5558730" y="1962051"/>
                </a:cubicBezTo>
                <a:cubicBezTo>
                  <a:pt x="5558730" y="1952129"/>
                  <a:pt x="5556250" y="1944688"/>
                  <a:pt x="5551288" y="1939727"/>
                </a:cubicBezTo>
                <a:cubicBezTo>
                  <a:pt x="5546327" y="1934766"/>
                  <a:pt x="5542606" y="1932286"/>
                  <a:pt x="5540126" y="1932286"/>
                </a:cubicBezTo>
                <a:cubicBezTo>
                  <a:pt x="5537646" y="1932286"/>
                  <a:pt x="5536406" y="1932286"/>
                  <a:pt x="5536406" y="1932286"/>
                </a:cubicBezTo>
                <a:close/>
                <a:moveTo>
                  <a:pt x="5636865" y="1917403"/>
                </a:moveTo>
                <a:cubicBezTo>
                  <a:pt x="5639345" y="1917403"/>
                  <a:pt x="5644306" y="1922364"/>
                  <a:pt x="5651747" y="1932286"/>
                </a:cubicBezTo>
                <a:cubicBezTo>
                  <a:pt x="5659189" y="1942207"/>
                  <a:pt x="5662909" y="1947168"/>
                  <a:pt x="5662909" y="1947168"/>
                </a:cubicBezTo>
                <a:lnTo>
                  <a:pt x="5648027" y="1947168"/>
                </a:lnTo>
                <a:cubicBezTo>
                  <a:pt x="5643065" y="1942207"/>
                  <a:pt x="5639345" y="1938487"/>
                  <a:pt x="5636865" y="1936006"/>
                </a:cubicBezTo>
                <a:cubicBezTo>
                  <a:pt x="5634385" y="1933526"/>
                  <a:pt x="5633143" y="1931045"/>
                  <a:pt x="5633143" y="1928565"/>
                </a:cubicBezTo>
                <a:cubicBezTo>
                  <a:pt x="5633143" y="1926085"/>
                  <a:pt x="5633143" y="1923604"/>
                  <a:pt x="5633143" y="1921123"/>
                </a:cubicBezTo>
                <a:cubicBezTo>
                  <a:pt x="5633143" y="1918643"/>
                  <a:pt x="5634385" y="1917403"/>
                  <a:pt x="5636865" y="1917403"/>
                </a:cubicBezTo>
                <a:close/>
                <a:moveTo>
                  <a:pt x="565546" y="1909961"/>
                </a:moveTo>
                <a:lnTo>
                  <a:pt x="558105" y="1924844"/>
                </a:lnTo>
                <a:cubicBezTo>
                  <a:pt x="553144" y="1929805"/>
                  <a:pt x="548183" y="1932286"/>
                  <a:pt x="543222" y="1932286"/>
                </a:cubicBezTo>
                <a:lnTo>
                  <a:pt x="543222" y="1924844"/>
                </a:lnTo>
                <a:lnTo>
                  <a:pt x="550664" y="1917403"/>
                </a:lnTo>
                <a:cubicBezTo>
                  <a:pt x="550664" y="1912442"/>
                  <a:pt x="555625" y="1909961"/>
                  <a:pt x="565546" y="1909961"/>
                </a:cubicBezTo>
                <a:close/>
                <a:moveTo>
                  <a:pt x="5681513" y="1872754"/>
                </a:moveTo>
                <a:cubicBezTo>
                  <a:pt x="5683993" y="1872754"/>
                  <a:pt x="5685233" y="1876475"/>
                  <a:pt x="5685233" y="1883916"/>
                </a:cubicBezTo>
                <a:cubicBezTo>
                  <a:pt x="5685233" y="1891358"/>
                  <a:pt x="5683993" y="1895079"/>
                  <a:pt x="5681513" y="1895079"/>
                </a:cubicBezTo>
                <a:cubicBezTo>
                  <a:pt x="5679033" y="1895079"/>
                  <a:pt x="5677792" y="1891358"/>
                  <a:pt x="5677792" y="1883916"/>
                </a:cubicBezTo>
                <a:cubicBezTo>
                  <a:pt x="5677792" y="1876475"/>
                  <a:pt x="5679033" y="1872754"/>
                  <a:pt x="5681513" y="1872754"/>
                </a:cubicBezTo>
                <a:close/>
                <a:moveTo>
                  <a:pt x="5648027" y="1872754"/>
                </a:moveTo>
                <a:cubicBezTo>
                  <a:pt x="5648027" y="1872754"/>
                  <a:pt x="5650507" y="1872754"/>
                  <a:pt x="5655468" y="1872754"/>
                </a:cubicBezTo>
                <a:cubicBezTo>
                  <a:pt x="5655468" y="1877715"/>
                  <a:pt x="5652988" y="1880196"/>
                  <a:pt x="5648027" y="1880196"/>
                </a:cubicBezTo>
                <a:cubicBezTo>
                  <a:pt x="5643065" y="1880196"/>
                  <a:pt x="5643065" y="1877715"/>
                  <a:pt x="5648027" y="1872754"/>
                </a:cubicBezTo>
                <a:close/>
                <a:moveTo>
                  <a:pt x="625078" y="1872754"/>
                </a:moveTo>
                <a:cubicBezTo>
                  <a:pt x="620117" y="1877715"/>
                  <a:pt x="615156" y="1885157"/>
                  <a:pt x="610195" y="1895079"/>
                </a:cubicBezTo>
                <a:cubicBezTo>
                  <a:pt x="615156" y="1905000"/>
                  <a:pt x="620117" y="1907481"/>
                  <a:pt x="625078" y="1902520"/>
                </a:cubicBezTo>
                <a:close/>
                <a:moveTo>
                  <a:pt x="5712209" y="1868569"/>
                </a:moveTo>
                <a:cubicBezTo>
                  <a:pt x="5717789" y="1867639"/>
                  <a:pt x="5726161" y="1876475"/>
                  <a:pt x="5737323" y="1895079"/>
                </a:cubicBezTo>
                <a:cubicBezTo>
                  <a:pt x="5747245" y="1909961"/>
                  <a:pt x="5749726" y="1917403"/>
                  <a:pt x="5744765" y="1917403"/>
                </a:cubicBezTo>
                <a:cubicBezTo>
                  <a:pt x="5739803" y="1917403"/>
                  <a:pt x="5737323" y="1914922"/>
                  <a:pt x="5737323" y="1909961"/>
                </a:cubicBezTo>
                <a:cubicBezTo>
                  <a:pt x="5737323" y="1905000"/>
                  <a:pt x="5734843" y="1901280"/>
                  <a:pt x="5729882" y="1898799"/>
                </a:cubicBezTo>
                <a:cubicBezTo>
                  <a:pt x="5724921" y="1896319"/>
                  <a:pt x="5722441" y="1892598"/>
                  <a:pt x="5722441" y="1887637"/>
                </a:cubicBezTo>
                <a:cubicBezTo>
                  <a:pt x="5722441" y="1887637"/>
                  <a:pt x="5721200" y="1886397"/>
                  <a:pt x="5718720" y="1883916"/>
                </a:cubicBezTo>
                <a:cubicBezTo>
                  <a:pt x="5716239" y="1881436"/>
                  <a:pt x="5714999" y="1880196"/>
                  <a:pt x="5714999" y="1880196"/>
                </a:cubicBezTo>
                <a:cubicBezTo>
                  <a:pt x="5705077" y="1880196"/>
                  <a:pt x="5702597" y="1877715"/>
                  <a:pt x="5707557" y="1872754"/>
                </a:cubicBezTo>
                <a:cubicBezTo>
                  <a:pt x="5708797" y="1870274"/>
                  <a:pt x="5710348" y="1868879"/>
                  <a:pt x="5712209" y="1868569"/>
                </a:cubicBezTo>
                <a:close/>
                <a:moveTo>
                  <a:pt x="926455" y="1865313"/>
                </a:moveTo>
                <a:cubicBezTo>
                  <a:pt x="923975" y="1865313"/>
                  <a:pt x="922734" y="1869034"/>
                  <a:pt x="922734" y="1876475"/>
                </a:cubicBezTo>
                <a:cubicBezTo>
                  <a:pt x="922734" y="1883916"/>
                  <a:pt x="923975" y="1887637"/>
                  <a:pt x="926455" y="1887637"/>
                </a:cubicBezTo>
                <a:cubicBezTo>
                  <a:pt x="928935" y="1887637"/>
                  <a:pt x="930176" y="1883916"/>
                  <a:pt x="930176" y="1876475"/>
                </a:cubicBezTo>
                <a:cubicBezTo>
                  <a:pt x="930176" y="1869034"/>
                  <a:pt x="928935" y="1865313"/>
                  <a:pt x="926455" y="1865313"/>
                </a:cubicBezTo>
                <a:close/>
                <a:moveTo>
                  <a:pt x="736699" y="1857872"/>
                </a:moveTo>
                <a:cubicBezTo>
                  <a:pt x="731738" y="1857872"/>
                  <a:pt x="729257" y="1860352"/>
                  <a:pt x="729257" y="1865313"/>
                </a:cubicBezTo>
                <a:cubicBezTo>
                  <a:pt x="729257" y="1870274"/>
                  <a:pt x="728017" y="1873995"/>
                  <a:pt x="725537" y="1876475"/>
                </a:cubicBezTo>
                <a:cubicBezTo>
                  <a:pt x="723057" y="1878955"/>
                  <a:pt x="719336" y="1880196"/>
                  <a:pt x="714375" y="1880196"/>
                </a:cubicBezTo>
                <a:cubicBezTo>
                  <a:pt x="694531" y="1890118"/>
                  <a:pt x="684609" y="1902520"/>
                  <a:pt x="684609" y="1917403"/>
                </a:cubicBezTo>
                <a:cubicBezTo>
                  <a:pt x="679648" y="1917403"/>
                  <a:pt x="674687" y="1917403"/>
                  <a:pt x="669726" y="1917403"/>
                </a:cubicBezTo>
                <a:lnTo>
                  <a:pt x="662285" y="1932286"/>
                </a:lnTo>
                <a:cubicBezTo>
                  <a:pt x="662285" y="1937247"/>
                  <a:pt x="658564" y="1943448"/>
                  <a:pt x="651123" y="1950889"/>
                </a:cubicBezTo>
                <a:cubicBezTo>
                  <a:pt x="643681" y="1958331"/>
                  <a:pt x="637480" y="1962051"/>
                  <a:pt x="632519" y="1962051"/>
                </a:cubicBezTo>
                <a:cubicBezTo>
                  <a:pt x="632519" y="1967012"/>
                  <a:pt x="625078" y="1973213"/>
                  <a:pt x="610195" y="1980655"/>
                </a:cubicBezTo>
                <a:cubicBezTo>
                  <a:pt x="595312" y="1988096"/>
                  <a:pt x="591592" y="1994297"/>
                  <a:pt x="599033" y="1999258"/>
                </a:cubicBezTo>
                <a:cubicBezTo>
                  <a:pt x="606474" y="2004219"/>
                  <a:pt x="607715" y="2006700"/>
                  <a:pt x="602754" y="2006700"/>
                </a:cubicBezTo>
                <a:cubicBezTo>
                  <a:pt x="602754" y="2006700"/>
                  <a:pt x="601513" y="2007940"/>
                  <a:pt x="599033" y="2010420"/>
                </a:cubicBezTo>
                <a:cubicBezTo>
                  <a:pt x="596553" y="2012901"/>
                  <a:pt x="595312" y="2016621"/>
                  <a:pt x="595312" y="2021582"/>
                </a:cubicBezTo>
                <a:cubicBezTo>
                  <a:pt x="595312" y="2026544"/>
                  <a:pt x="592832" y="2031505"/>
                  <a:pt x="587871" y="2036465"/>
                </a:cubicBezTo>
                <a:cubicBezTo>
                  <a:pt x="582910" y="2041427"/>
                  <a:pt x="577949" y="2043907"/>
                  <a:pt x="572988" y="2043907"/>
                </a:cubicBezTo>
                <a:cubicBezTo>
                  <a:pt x="568027" y="2048868"/>
                  <a:pt x="563066" y="2056309"/>
                  <a:pt x="558105" y="2066231"/>
                </a:cubicBezTo>
                <a:lnTo>
                  <a:pt x="550664" y="2081114"/>
                </a:lnTo>
                <a:cubicBezTo>
                  <a:pt x="550664" y="2081114"/>
                  <a:pt x="548183" y="2081114"/>
                  <a:pt x="543222" y="2081114"/>
                </a:cubicBezTo>
                <a:lnTo>
                  <a:pt x="528339" y="2088555"/>
                </a:lnTo>
                <a:cubicBezTo>
                  <a:pt x="508496" y="2093516"/>
                  <a:pt x="501054" y="2100958"/>
                  <a:pt x="506015" y="2110879"/>
                </a:cubicBezTo>
                <a:lnTo>
                  <a:pt x="498574" y="2110879"/>
                </a:lnTo>
                <a:cubicBezTo>
                  <a:pt x="493613" y="2110879"/>
                  <a:pt x="489892" y="2112120"/>
                  <a:pt x="487412" y="2114600"/>
                </a:cubicBezTo>
                <a:cubicBezTo>
                  <a:pt x="484931" y="2117081"/>
                  <a:pt x="486172" y="2120801"/>
                  <a:pt x="491132" y="2125762"/>
                </a:cubicBezTo>
                <a:cubicBezTo>
                  <a:pt x="496094" y="2130723"/>
                  <a:pt x="497334" y="2135684"/>
                  <a:pt x="494853" y="2140645"/>
                </a:cubicBezTo>
                <a:cubicBezTo>
                  <a:pt x="492373" y="2145606"/>
                  <a:pt x="488652" y="2148086"/>
                  <a:pt x="483691" y="2148086"/>
                </a:cubicBezTo>
                <a:cubicBezTo>
                  <a:pt x="483691" y="2148086"/>
                  <a:pt x="483691" y="2149327"/>
                  <a:pt x="483691" y="2151807"/>
                </a:cubicBezTo>
                <a:cubicBezTo>
                  <a:pt x="483691" y="2154288"/>
                  <a:pt x="483691" y="2158008"/>
                  <a:pt x="483691" y="2162969"/>
                </a:cubicBezTo>
                <a:cubicBezTo>
                  <a:pt x="483691" y="2182813"/>
                  <a:pt x="491132" y="2185293"/>
                  <a:pt x="506015" y="2170411"/>
                </a:cubicBezTo>
                <a:lnTo>
                  <a:pt x="513457" y="2155528"/>
                </a:lnTo>
                <a:cubicBezTo>
                  <a:pt x="518418" y="2155528"/>
                  <a:pt x="520898" y="2155528"/>
                  <a:pt x="520898" y="2155528"/>
                </a:cubicBezTo>
                <a:cubicBezTo>
                  <a:pt x="520898" y="2155528"/>
                  <a:pt x="522138" y="2154288"/>
                  <a:pt x="524619" y="2151807"/>
                </a:cubicBezTo>
                <a:cubicBezTo>
                  <a:pt x="527099" y="2149327"/>
                  <a:pt x="528339" y="2148086"/>
                  <a:pt x="528339" y="2148086"/>
                </a:cubicBezTo>
                <a:lnTo>
                  <a:pt x="550664" y="2118321"/>
                </a:lnTo>
                <a:cubicBezTo>
                  <a:pt x="555625" y="2108399"/>
                  <a:pt x="559345" y="2102198"/>
                  <a:pt x="561826" y="2099717"/>
                </a:cubicBezTo>
                <a:cubicBezTo>
                  <a:pt x="564306" y="2097237"/>
                  <a:pt x="563066" y="2095997"/>
                  <a:pt x="558105" y="2095997"/>
                </a:cubicBezTo>
                <a:lnTo>
                  <a:pt x="572988" y="2081114"/>
                </a:lnTo>
                <a:lnTo>
                  <a:pt x="602754" y="2051348"/>
                </a:lnTo>
                <a:cubicBezTo>
                  <a:pt x="607715" y="2046387"/>
                  <a:pt x="615156" y="2041427"/>
                  <a:pt x="625078" y="2036465"/>
                </a:cubicBezTo>
                <a:cubicBezTo>
                  <a:pt x="630039" y="2031505"/>
                  <a:pt x="633759" y="2027784"/>
                  <a:pt x="636240" y="2025303"/>
                </a:cubicBezTo>
                <a:cubicBezTo>
                  <a:pt x="638720" y="2022823"/>
                  <a:pt x="638720" y="2021582"/>
                  <a:pt x="636240" y="2021582"/>
                </a:cubicBezTo>
                <a:cubicBezTo>
                  <a:pt x="633759" y="2021582"/>
                  <a:pt x="633759" y="2020342"/>
                  <a:pt x="636240" y="2017862"/>
                </a:cubicBezTo>
                <a:cubicBezTo>
                  <a:pt x="638720" y="2015381"/>
                  <a:pt x="639961" y="2014141"/>
                  <a:pt x="639961" y="2014141"/>
                </a:cubicBezTo>
                <a:cubicBezTo>
                  <a:pt x="649882" y="2014141"/>
                  <a:pt x="654844" y="2011661"/>
                  <a:pt x="654844" y="2006700"/>
                </a:cubicBezTo>
                <a:cubicBezTo>
                  <a:pt x="654844" y="2001739"/>
                  <a:pt x="654844" y="1998018"/>
                  <a:pt x="654844" y="1995538"/>
                </a:cubicBezTo>
                <a:cubicBezTo>
                  <a:pt x="654844" y="1993057"/>
                  <a:pt x="657324" y="1989336"/>
                  <a:pt x="662285" y="1984375"/>
                </a:cubicBezTo>
                <a:cubicBezTo>
                  <a:pt x="667246" y="1979414"/>
                  <a:pt x="669726" y="1974454"/>
                  <a:pt x="669726" y="1969493"/>
                </a:cubicBezTo>
                <a:cubicBezTo>
                  <a:pt x="669726" y="1964532"/>
                  <a:pt x="672207" y="1962051"/>
                  <a:pt x="677168" y="1962051"/>
                </a:cubicBezTo>
                <a:cubicBezTo>
                  <a:pt x="682129" y="1957090"/>
                  <a:pt x="685849" y="1953369"/>
                  <a:pt x="688330" y="1950889"/>
                </a:cubicBezTo>
                <a:cubicBezTo>
                  <a:pt x="690810" y="1948409"/>
                  <a:pt x="692051" y="1947168"/>
                  <a:pt x="692051" y="1947168"/>
                </a:cubicBezTo>
                <a:lnTo>
                  <a:pt x="706933" y="1932286"/>
                </a:lnTo>
                <a:cubicBezTo>
                  <a:pt x="721816" y="1922364"/>
                  <a:pt x="724297" y="1914922"/>
                  <a:pt x="714375" y="1909961"/>
                </a:cubicBezTo>
                <a:lnTo>
                  <a:pt x="721816" y="1902520"/>
                </a:lnTo>
                <a:cubicBezTo>
                  <a:pt x="726777" y="1897559"/>
                  <a:pt x="730498" y="1893838"/>
                  <a:pt x="732978" y="1891358"/>
                </a:cubicBezTo>
                <a:cubicBezTo>
                  <a:pt x="735459" y="1888877"/>
                  <a:pt x="739179" y="1887637"/>
                  <a:pt x="744140" y="1887637"/>
                </a:cubicBezTo>
                <a:cubicBezTo>
                  <a:pt x="749101" y="1887637"/>
                  <a:pt x="750342" y="1882676"/>
                  <a:pt x="747861" y="1872754"/>
                </a:cubicBezTo>
                <a:cubicBezTo>
                  <a:pt x="745381" y="1862833"/>
                  <a:pt x="741660" y="1857872"/>
                  <a:pt x="736699" y="1857872"/>
                </a:cubicBezTo>
                <a:close/>
                <a:moveTo>
                  <a:pt x="1019473" y="1850430"/>
                </a:moveTo>
                <a:cubicBezTo>
                  <a:pt x="999629" y="1850430"/>
                  <a:pt x="989707" y="1852911"/>
                  <a:pt x="989707" y="1857872"/>
                </a:cubicBezTo>
                <a:cubicBezTo>
                  <a:pt x="989707" y="1867793"/>
                  <a:pt x="984746" y="1873995"/>
                  <a:pt x="974824" y="1876475"/>
                </a:cubicBezTo>
                <a:cubicBezTo>
                  <a:pt x="964902" y="1878955"/>
                  <a:pt x="959941" y="1882676"/>
                  <a:pt x="959941" y="1887637"/>
                </a:cubicBezTo>
                <a:cubicBezTo>
                  <a:pt x="959941" y="1892598"/>
                  <a:pt x="961181" y="1895079"/>
                  <a:pt x="963662" y="1895079"/>
                </a:cubicBezTo>
                <a:cubicBezTo>
                  <a:pt x="966142" y="1895079"/>
                  <a:pt x="969863" y="1895079"/>
                  <a:pt x="974824" y="1895079"/>
                </a:cubicBezTo>
                <a:cubicBezTo>
                  <a:pt x="984746" y="1890118"/>
                  <a:pt x="989707" y="1890118"/>
                  <a:pt x="989707" y="1895079"/>
                </a:cubicBezTo>
                <a:cubicBezTo>
                  <a:pt x="989707" y="1900040"/>
                  <a:pt x="987226" y="1902520"/>
                  <a:pt x="982265" y="1902520"/>
                </a:cubicBezTo>
                <a:cubicBezTo>
                  <a:pt x="987226" y="1907481"/>
                  <a:pt x="999629" y="1905000"/>
                  <a:pt x="1019473" y="1895079"/>
                </a:cubicBezTo>
                <a:cubicBezTo>
                  <a:pt x="1019473" y="1895079"/>
                  <a:pt x="1021953" y="1893838"/>
                  <a:pt x="1026914" y="1891358"/>
                </a:cubicBezTo>
                <a:cubicBezTo>
                  <a:pt x="1031875" y="1888877"/>
                  <a:pt x="1034355" y="1887637"/>
                  <a:pt x="1034355" y="1887637"/>
                </a:cubicBezTo>
                <a:lnTo>
                  <a:pt x="1041797" y="1887637"/>
                </a:lnTo>
                <a:cubicBezTo>
                  <a:pt x="1041797" y="1882676"/>
                  <a:pt x="1040556" y="1880196"/>
                  <a:pt x="1038076" y="1880196"/>
                </a:cubicBezTo>
                <a:cubicBezTo>
                  <a:pt x="1035596" y="1880196"/>
                  <a:pt x="1034355" y="1875235"/>
                  <a:pt x="1034355" y="1865313"/>
                </a:cubicBezTo>
                <a:cubicBezTo>
                  <a:pt x="1034355" y="1855391"/>
                  <a:pt x="1029394" y="1850430"/>
                  <a:pt x="1019473" y="1850430"/>
                </a:cubicBezTo>
                <a:close/>
                <a:moveTo>
                  <a:pt x="5693605" y="1845779"/>
                </a:moveTo>
                <a:cubicBezTo>
                  <a:pt x="5694225" y="1845159"/>
                  <a:pt x="5695155" y="1845469"/>
                  <a:pt x="5696395" y="1846709"/>
                </a:cubicBezTo>
                <a:cubicBezTo>
                  <a:pt x="5698875" y="1849190"/>
                  <a:pt x="5700117" y="1850430"/>
                  <a:pt x="5700117" y="1850430"/>
                </a:cubicBezTo>
                <a:cubicBezTo>
                  <a:pt x="5695155" y="1850430"/>
                  <a:pt x="5692675" y="1850430"/>
                  <a:pt x="5692675" y="1850430"/>
                </a:cubicBezTo>
                <a:cubicBezTo>
                  <a:pt x="5692675" y="1847950"/>
                  <a:pt x="5692985" y="1846400"/>
                  <a:pt x="5693605" y="1845779"/>
                </a:cubicBezTo>
                <a:close/>
                <a:moveTo>
                  <a:pt x="1071562" y="1842989"/>
                </a:moveTo>
                <a:cubicBezTo>
                  <a:pt x="1066601" y="1842989"/>
                  <a:pt x="1064121" y="1845469"/>
                  <a:pt x="1064121" y="1850430"/>
                </a:cubicBezTo>
                <a:lnTo>
                  <a:pt x="1071562" y="1850430"/>
                </a:lnTo>
                <a:cubicBezTo>
                  <a:pt x="1076523" y="1850430"/>
                  <a:pt x="1079004" y="1850430"/>
                  <a:pt x="1079004" y="1850430"/>
                </a:cubicBezTo>
                <a:close/>
                <a:moveTo>
                  <a:pt x="955290" y="1838338"/>
                </a:moveTo>
                <a:cubicBezTo>
                  <a:pt x="953430" y="1838958"/>
                  <a:pt x="952500" y="1840508"/>
                  <a:pt x="952500" y="1842989"/>
                </a:cubicBezTo>
                <a:lnTo>
                  <a:pt x="952500" y="1850430"/>
                </a:lnTo>
                <a:lnTo>
                  <a:pt x="967383" y="1850430"/>
                </a:lnTo>
                <a:cubicBezTo>
                  <a:pt x="972344" y="1845469"/>
                  <a:pt x="971103" y="1841748"/>
                  <a:pt x="963662" y="1839268"/>
                </a:cubicBezTo>
                <a:cubicBezTo>
                  <a:pt x="959941" y="1838028"/>
                  <a:pt x="957151" y="1837718"/>
                  <a:pt x="955290" y="1838338"/>
                </a:cubicBezTo>
                <a:close/>
                <a:moveTo>
                  <a:pt x="5752206" y="1835547"/>
                </a:moveTo>
                <a:lnTo>
                  <a:pt x="5759647" y="1850430"/>
                </a:lnTo>
                <a:cubicBezTo>
                  <a:pt x="5759647" y="1855391"/>
                  <a:pt x="5758407" y="1856631"/>
                  <a:pt x="5755927" y="1854151"/>
                </a:cubicBezTo>
                <a:cubicBezTo>
                  <a:pt x="5753447" y="1851670"/>
                  <a:pt x="5752206" y="1850430"/>
                  <a:pt x="5752206" y="1850430"/>
                </a:cubicBezTo>
                <a:cubicBezTo>
                  <a:pt x="5752206" y="1845469"/>
                  <a:pt x="5752206" y="1840508"/>
                  <a:pt x="5752206" y="1835547"/>
                </a:cubicBezTo>
                <a:close/>
                <a:moveTo>
                  <a:pt x="5402460" y="1835547"/>
                </a:moveTo>
                <a:cubicBezTo>
                  <a:pt x="5387577" y="1835547"/>
                  <a:pt x="5385097" y="1838028"/>
                  <a:pt x="5395019" y="1842989"/>
                </a:cubicBezTo>
                <a:cubicBezTo>
                  <a:pt x="5395019" y="1847950"/>
                  <a:pt x="5397499" y="1850430"/>
                  <a:pt x="5402460" y="1850430"/>
                </a:cubicBezTo>
                <a:cubicBezTo>
                  <a:pt x="5407422" y="1850430"/>
                  <a:pt x="5409902" y="1847950"/>
                  <a:pt x="5409902" y="1842989"/>
                </a:cubicBezTo>
                <a:cubicBezTo>
                  <a:pt x="5409902" y="1838028"/>
                  <a:pt x="5407422" y="1835547"/>
                  <a:pt x="5402460" y="1835547"/>
                </a:cubicBezTo>
                <a:close/>
                <a:moveTo>
                  <a:pt x="5789413" y="1828106"/>
                </a:moveTo>
                <a:cubicBezTo>
                  <a:pt x="5789413" y="1828106"/>
                  <a:pt x="5789413" y="1830586"/>
                  <a:pt x="5789413" y="1835547"/>
                </a:cubicBezTo>
                <a:lnTo>
                  <a:pt x="5781972" y="1842989"/>
                </a:lnTo>
                <a:cubicBezTo>
                  <a:pt x="5781972" y="1842989"/>
                  <a:pt x="5781972" y="1840508"/>
                  <a:pt x="5781972" y="1835547"/>
                </a:cubicBezTo>
                <a:cubicBezTo>
                  <a:pt x="5781972" y="1835547"/>
                  <a:pt x="5781972" y="1834307"/>
                  <a:pt x="5781972" y="1831827"/>
                </a:cubicBezTo>
                <a:cubicBezTo>
                  <a:pt x="5781972" y="1829346"/>
                  <a:pt x="5784452" y="1828106"/>
                  <a:pt x="5789413" y="1828106"/>
                </a:cubicBezTo>
                <a:close/>
                <a:moveTo>
                  <a:pt x="5476874" y="1828106"/>
                </a:moveTo>
                <a:lnTo>
                  <a:pt x="5476874" y="1842989"/>
                </a:lnTo>
                <a:cubicBezTo>
                  <a:pt x="5481836" y="1842989"/>
                  <a:pt x="5484316" y="1845469"/>
                  <a:pt x="5484316" y="1850430"/>
                </a:cubicBezTo>
                <a:cubicBezTo>
                  <a:pt x="5484316" y="1865313"/>
                  <a:pt x="5491757" y="1872754"/>
                  <a:pt x="5506640" y="1872754"/>
                </a:cubicBezTo>
                <a:lnTo>
                  <a:pt x="5514081" y="1872754"/>
                </a:lnTo>
                <a:cubicBezTo>
                  <a:pt x="5509120" y="1877715"/>
                  <a:pt x="5510361" y="1883916"/>
                  <a:pt x="5517802" y="1891358"/>
                </a:cubicBezTo>
                <a:cubicBezTo>
                  <a:pt x="5525244" y="1898799"/>
                  <a:pt x="5528964" y="1902520"/>
                  <a:pt x="5528964" y="1902520"/>
                </a:cubicBezTo>
                <a:cubicBezTo>
                  <a:pt x="5528964" y="1907481"/>
                  <a:pt x="5530205" y="1911202"/>
                  <a:pt x="5532685" y="1913682"/>
                </a:cubicBezTo>
                <a:cubicBezTo>
                  <a:pt x="5535165" y="1916162"/>
                  <a:pt x="5536406" y="1917403"/>
                  <a:pt x="5536406" y="1917403"/>
                </a:cubicBezTo>
                <a:cubicBezTo>
                  <a:pt x="5546327" y="1922364"/>
                  <a:pt x="5552529" y="1923604"/>
                  <a:pt x="5555009" y="1921123"/>
                </a:cubicBezTo>
                <a:cubicBezTo>
                  <a:pt x="5557489" y="1918643"/>
                  <a:pt x="5556250" y="1912442"/>
                  <a:pt x="5551288" y="1902520"/>
                </a:cubicBezTo>
                <a:cubicBezTo>
                  <a:pt x="5551288" y="1897559"/>
                  <a:pt x="5550048" y="1893838"/>
                  <a:pt x="5547568" y="1891358"/>
                </a:cubicBezTo>
                <a:cubicBezTo>
                  <a:pt x="5545088" y="1888877"/>
                  <a:pt x="5543847" y="1887637"/>
                  <a:pt x="5543847" y="1887637"/>
                </a:cubicBezTo>
                <a:lnTo>
                  <a:pt x="5528964" y="1880196"/>
                </a:lnTo>
                <a:cubicBezTo>
                  <a:pt x="5519043" y="1875235"/>
                  <a:pt x="5514081" y="1867793"/>
                  <a:pt x="5514081" y="1857872"/>
                </a:cubicBezTo>
                <a:cubicBezTo>
                  <a:pt x="5514081" y="1852911"/>
                  <a:pt x="5510361" y="1846709"/>
                  <a:pt x="5502919" y="1839268"/>
                </a:cubicBezTo>
                <a:cubicBezTo>
                  <a:pt x="5495478" y="1831827"/>
                  <a:pt x="5486796" y="1828106"/>
                  <a:pt x="5476874" y="1828106"/>
                </a:cubicBezTo>
                <a:close/>
                <a:moveTo>
                  <a:pt x="710189" y="1823455"/>
                </a:moveTo>
                <a:cubicBezTo>
                  <a:pt x="705538" y="1823455"/>
                  <a:pt x="699492" y="1826246"/>
                  <a:pt x="692051" y="1831827"/>
                </a:cubicBezTo>
                <a:cubicBezTo>
                  <a:pt x="682129" y="1839268"/>
                  <a:pt x="677168" y="1845469"/>
                  <a:pt x="677168" y="1850430"/>
                </a:cubicBezTo>
                <a:cubicBezTo>
                  <a:pt x="677168" y="1865313"/>
                  <a:pt x="684609" y="1870274"/>
                  <a:pt x="699492" y="1865313"/>
                </a:cubicBezTo>
                <a:lnTo>
                  <a:pt x="706933" y="1850430"/>
                </a:lnTo>
                <a:cubicBezTo>
                  <a:pt x="706933" y="1845469"/>
                  <a:pt x="709414" y="1841748"/>
                  <a:pt x="714375" y="1839268"/>
                </a:cubicBezTo>
                <a:cubicBezTo>
                  <a:pt x="719336" y="1836788"/>
                  <a:pt x="721816" y="1834307"/>
                  <a:pt x="721816" y="1831827"/>
                </a:cubicBezTo>
                <a:cubicBezTo>
                  <a:pt x="721816" y="1829346"/>
                  <a:pt x="719336" y="1826866"/>
                  <a:pt x="714375" y="1824385"/>
                </a:cubicBezTo>
                <a:cubicBezTo>
                  <a:pt x="713135" y="1823765"/>
                  <a:pt x="711739" y="1823455"/>
                  <a:pt x="710189" y="1823455"/>
                </a:cubicBezTo>
                <a:close/>
                <a:moveTo>
                  <a:pt x="5860107" y="1820665"/>
                </a:moveTo>
                <a:cubicBezTo>
                  <a:pt x="5862587" y="1820665"/>
                  <a:pt x="5863827" y="1824385"/>
                  <a:pt x="5863827" y="1831827"/>
                </a:cubicBezTo>
                <a:cubicBezTo>
                  <a:pt x="5863827" y="1839268"/>
                  <a:pt x="5860107" y="1842989"/>
                  <a:pt x="5852665" y="1842989"/>
                </a:cubicBezTo>
                <a:cubicBezTo>
                  <a:pt x="5845223" y="1842989"/>
                  <a:pt x="5843983" y="1840508"/>
                  <a:pt x="5848945" y="1835547"/>
                </a:cubicBezTo>
                <a:cubicBezTo>
                  <a:pt x="5848945" y="1835547"/>
                  <a:pt x="5851425" y="1833067"/>
                  <a:pt x="5856386" y="1828106"/>
                </a:cubicBezTo>
                <a:cubicBezTo>
                  <a:pt x="5856386" y="1823145"/>
                  <a:pt x="5857627" y="1820665"/>
                  <a:pt x="5860107" y="1820665"/>
                </a:cubicBezTo>
                <a:close/>
                <a:moveTo>
                  <a:pt x="5595937" y="1820665"/>
                </a:moveTo>
                <a:lnTo>
                  <a:pt x="5603378" y="1828106"/>
                </a:lnTo>
                <a:lnTo>
                  <a:pt x="5595937" y="1835547"/>
                </a:lnTo>
                <a:close/>
                <a:moveTo>
                  <a:pt x="1010171" y="1816014"/>
                </a:moveTo>
                <a:cubicBezTo>
                  <a:pt x="1006450" y="1815394"/>
                  <a:pt x="1002109" y="1815704"/>
                  <a:pt x="997148" y="1816944"/>
                </a:cubicBezTo>
                <a:cubicBezTo>
                  <a:pt x="987226" y="1819424"/>
                  <a:pt x="982265" y="1820665"/>
                  <a:pt x="982265" y="1820665"/>
                </a:cubicBezTo>
                <a:cubicBezTo>
                  <a:pt x="982265" y="1825626"/>
                  <a:pt x="983506" y="1828106"/>
                  <a:pt x="985986" y="1828106"/>
                </a:cubicBezTo>
                <a:cubicBezTo>
                  <a:pt x="988466" y="1828106"/>
                  <a:pt x="989707" y="1828106"/>
                  <a:pt x="989707" y="1828106"/>
                </a:cubicBezTo>
                <a:lnTo>
                  <a:pt x="1004589" y="1835547"/>
                </a:lnTo>
                <a:lnTo>
                  <a:pt x="1019473" y="1828106"/>
                </a:lnTo>
                <a:cubicBezTo>
                  <a:pt x="1024433" y="1828106"/>
                  <a:pt x="1024433" y="1825626"/>
                  <a:pt x="1019473" y="1820665"/>
                </a:cubicBezTo>
                <a:cubicBezTo>
                  <a:pt x="1016992" y="1818184"/>
                  <a:pt x="1013891" y="1816634"/>
                  <a:pt x="1010171" y="1816014"/>
                </a:cubicBezTo>
                <a:close/>
                <a:moveTo>
                  <a:pt x="5781972" y="1813223"/>
                </a:moveTo>
                <a:lnTo>
                  <a:pt x="5804296" y="1813223"/>
                </a:lnTo>
                <a:cubicBezTo>
                  <a:pt x="5809257" y="1813223"/>
                  <a:pt x="5814217" y="1814463"/>
                  <a:pt x="5819179" y="1816944"/>
                </a:cubicBezTo>
                <a:cubicBezTo>
                  <a:pt x="5824140" y="1819424"/>
                  <a:pt x="5826620" y="1820665"/>
                  <a:pt x="5826620" y="1820665"/>
                </a:cubicBezTo>
                <a:lnTo>
                  <a:pt x="5826620" y="1850430"/>
                </a:lnTo>
                <a:lnTo>
                  <a:pt x="5826620" y="1865313"/>
                </a:lnTo>
                <a:cubicBezTo>
                  <a:pt x="5831581" y="1865313"/>
                  <a:pt x="5834061" y="1867793"/>
                  <a:pt x="5834061" y="1872754"/>
                </a:cubicBezTo>
                <a:cubicBezTo>
                  <a:pt x="5834061" y="1872754"/>
                  <a:pt x="5835302" y="1873995"/>
                  <a:pt x="5837783" y="1876475"/>
                </a:cubicBezTo>
                <a:cubicBezTo>
                  <a:pt x="5840263" y="1878955"/>
                  <a:pt x="5843983" y="1880196"/>
                  <a:pt x="5848945" y="1880196"/>
                </a:cubicBezTo>
                <a:lnTo>
                  <a:pt x="5848945" y="1887637"/>
                </a:lnTo>
                <a:lnTo>
                  <a:pt x="5856386" y="1902520"/>
                </a:lnTo>
                <a:lnTo>
                  <a:pt x="5856386" y="1917403"/>
                </a:lnTo>
                <a:cubicBezTo>
                  <a:pt x="5846465" y="1912442"/>
                  <a:pt x="5841503" y="1907481"/>
                  <a:pt x="5841503" y="1902520"/>
                </a:cubicBezTo>
                <a:cubicBezTo>
                  <a:pt x="5841503" y="1892598"/>
                  <a:pt x="5837783" y="1885157"/>
                  <a:pt x="5830341" y="1880196"/>
                </a:cubicBezTo>
                <a:cubicBezTo>
                  <a:pt x="5822899" y="1875235"/>
                  <a:pt x="5814217" y="1872754"/>
                  <a:pt x="5804296" y="1872754"/>
                </a:cubicBezTo>
                <a:lnTo>
                  <a:pt x="5789413" y="1865313"/>
                </a:lnTo>
                <a:cubicBezTo>
                  <a:pt x="5794375" y="1865313"/>
                  <a:pt x="5796855" y="1864073"/>
                  <a:pt x="5796855" y="1861592"/>
                </a:cubicBezTo>
                <a:cubicBezTo>
                  <a:pt x="5796855" y="1859112"/>
                  <a:pt x="5796855" y="1855391"/>
                  <a:pt x="5796855" y="1850430"/>
                </a:cubicBezTo>
                <a:lnTo>
                  <a:pt x="5804296" y="1850430"/>
                </a:lnTo>
                <a:lnTo>
                  <a:pt x="5796855" y="1820665"/>
                </a:lnTo>
                <a:close/>
                <a:moveTo>
                  <a:pt x="736699" y="1813223"/>
                </a:moveTo>
                <a:cubicBezTo>
                  <a:pt x="731738" y="1813223"/>
                  <a:pt x="729257" y="1814463"/>
                  <a:pt x="729257" y="1816944"/>
                </a:cubicBezTo>
                <a:cubicBezTo>
                  <a:pt x="729257" y="1819424"/>
                  <a:pt x="731738" y="1820665"/>
                  <a:pt x="736699" y="1820665"/>
                </a:cubicBezTo>
                <a:cubicBezTo>
                  <a:pt x="741660" y="1820665"/>
                  <a:pt x="744140" y="1818184"/>
                  <a:pt x="744140" y="1813223"/>
                </a:cubicBezTo>
                <a:close/>
                <a:moveTo>
                  <a:pt x="1167370" y="1808572"/>
                </a:moveTo>
                <a:cubicBezTo>
                  <a:pt x="1165510" y="1809193"/>
                  <a:pt x="1163340" y="1810743"/>
                  <a:pt x="1160859" y="1813223"/>
                </a:cubicBezTo>
                <a:cubicBezTo>
                  <a:pt x="1150937" y="1813223"/>
                  <a:pt x="1143496" y="1823145"/>
                  <a:pt x="1138535" y="1842989"/>
                </a:cubicBezTo>
                <a:lnTo>
                  <a:pt x="1145976" y="1835547"/>
                </a:lnTo>
                <a:cubicBezTo>
                  <a:pt x="1150937" y="1835547"/>
                  <a:pt x="1153418" y="1834307"/>
                  <a:pt x="1153418" y="1831827"/>
                </a:cubicBezTo>
                <a:cubicBezTo>
                  <a:pt x="1153418" y="1829346"/>
                  <a:pt x="1155898" y="1828106"/>
                  <a:pt x="1160859" y="1828106"/>
                </a:cubicBezTo>
                <a:lnTo>
                  <a:pt x="1168300" y="1820665"/>
                </a:lnTo>
                <a:cubicBezTo>
                  <a:pt x="1173262" y="1815703"/>
                  <a:pt x="1174502" y="1811983"/>
                  <a:pt x="1172021" y="1809502"/>
                </a:cubicBezTo>
                <a:cubicBezTo>
                  <a:pt x="1170781" y="1808262"/>
                  <a:pt x="1169231" y="1807952"/>
                  <a:pt x="1167370" y="1808572"/>
                </a:cubicBezTo>
                <a:close/>
                <a:moveTo>
                  <a:pt x="5841503" y="1805782"/>
                </a:moveTo>
                <a:cubicBezTo>
                  <a:pt x="5846465" y="1810743"/>
                  <a:pt x="5846465" y="1813223"/>
                  <a:pt x="5841503" y="1813223"/>
                </a:cubicBezTo>
                <a:cubicBezTo>
                  <a:pt x="5836541" y="1813223"/>
                  <a:pt x="5834061" y="1811983"/>
                  <a:pt x="5834061" y="1809502"/>
                </a:cubicBezTo>
                <a:cubicBezTo>
                  <a:pt x="5834061" y="1807022"/>
                  <a:pt x="5836541" y="1805782"/>
                  <a:pt x="5841503" y="1805782"/>
                </a:cubicBezTo>
                <a:close/>
                <a:moveTo>
                  <a:pt x="602754" y="1790899"/>
                </a:moveTo>
                <a:cubicBezTo>
                  <a:pt x="602754" y="1790899"/>
                  <a:pt x="600273" y="1795860"/>
                  <a:pt x="595312" y="1805782"/>
                </a:cubicBezTo>
                <a:cubicBezTo>
                  <a:pt x="590351" y="1815703"/>
                  <a:pt x="586630" y="1820665"/>
                  <a:pt x="584150" y="1820665"/>
                </a:cubicBezTo>
                <a:cubicBezTo>
                  <a:pt x="581670" y="1820665"/>
                  <a:pt x="580429" y="1818184"/>
                  <a:pt x="580429" y="1813223"/>
                </a:cubicBezTo>
                <a:close/>
                <a:moveTo>
                  <a:pt x="611125" y="1786248"/>
                </a:moveTo>
                <a:cubicBezTo>
                  <a:pt x="611746" y="1785628"/>
                  <a:pt x="612676" y="1785938"/>
                  <a:pt x="613916" y="1787178"/>
                </a:cubicBezTo>
                <a:cubicBezTo>
                  <a:pt x="616396" y="1789659"/>
                  <a:pt x="617637" y="1790899"/>
                  <a:pt x="617637" y="1790899"/>
                </a:cubicBezTo>
                <a:lnTo>
                  <a:pt x="610195" y="1790899"/>
                </a:lnTo>
                <a:cubicBezTo>
                  <a:pt x="610195" y="1788419"/>
                  <a:pt x="610505" y="1786868"/>
                  <a:pt x="611125" y="1786248"/>
                </a:cubicBezTo>
                <a:close/>
                <a:moveTo>
                  <a:pt x="755302" y="1783457"/>
                </a:moveTo>
                <a:cubicBezTo>
                  <a:pt x="752822" y="1783457"/>
                  <a:pt x="751582" y="1784698"/>
                  <a:pt x="751582" y="1787178"/>
                </a:cubicBezTo>
                <a:cubicBezTo>
                  <a:pt x="751582" y="1789659"/>
                  <a:pt x="754062" y="1790899"/>
                  <a:pt x="759023" y="1790899"/>
                </a:cubicBezTo>
                <a:cubicBezTo>
                  <a:pt x="763984" y="1790899"/>
                  <a:pt x="766465" y="1790899"/>
                  <a:pt x="766465" y="1790899"/>
                </a:cubicBezTo>
                <a:cubicBezTo>
                  <a:pt x="766465" y="1785938"/>
                  <a:pt x="763984" y="1783457"/>
                  <a:pt x="759023" y="1783457"/>
                </a:cubicBezTo>
                <a:cubicBezTo>
                  <a:pt x="759023" y="1783457"/>
                  <a:pt x="757783" y="1783457"/>
                  <a:pt x="755302" y="1783457"/>
                </a:cubicBezTo>
                <a:close/>
                <a:moveTo>
                  <a:pt x="5692675" y="1776016"/>
                </a:moveTo>
                <a:cubicBezTo>
                  <a:pt x="5697636" y="1810743"/>
                  <a:pt x="5697636" y="1828106"/>
                  <a:pt x="5692675" y="1828106"/>
                </a:cubicBezTo>
                <a:cubicBezTo>
                  <a:pt x="5687713" y="1828106"/>
                  <a:pt x="5685233" y="1829346"/>
                  <a:pt x="5685233" y="1831827"/>
                </a:cubicBezTo>
                <a:cubicBezTo>
                  <a:pt x="5685233" y="1834307"/>
                  <a:pt x="5685233" y="1835547"/>
                  <a:pt x="5685233" y="1835547"/>
                </a:cubicBezTo>
                <a:lnTo>
                  <a:pt x="5677792" y="1835547"/>
                </a:lnTo>
                <a:cubicBezTo>
                  <a:pt x="5677792" y="1830586"/>
                  <a:pt x="5679033" y="1825626"/>
                  <a:pt x="5681513" y="1820665"/>
                </a:cubicBezTo>
                <a:cubicBezTo>
                  <a:pt x="5683993" y="1815703"/>
                  <a:pt x="5685233" y="1805782"/>
                  <a:pt x="5685233" y="1790899"/>
                </a:cubicBezTo>
                <a:close/>
                <a:moveTo>
                  <a:pt x="1082724" y="1776016"/>
                </a:moveTo>
                <a:cubicBezTo>
                  <a:pt x="1080244" y="1776016"/>
                  <a:pt x="1076523" y="1778496"/>
                  <a:pt x="1071562" y="1783457"/>
                </a:cubicBezTo>
                <a:cubicBezTo>
                  <a:pt x="1071562" y="1788419"/>
                  <a:pt x="1069082" y="1789659"/>
                  <a:pt x="1064121" y="1787178"/>
                </a:cubicBezTo>
                <a:cubicBezTo>
                  <a:pt x="1059160" y="1784698"/>
                  <a:pt x="1054199" y="1785938"/>
                  <a:pt x="1049238" y="1790899"/>
                </a:cubicBezTo>
                <a:cubicBezTo>
                  <a:pt x="1044277" y="1805782"/>
                  <a:pt x="1041797" y="1805782"/>
                  <a:pt x="1041797" y="1790899"/>
                </a:cubicBezTo>
                <a:cubicBezTo>
                  <a:pt x="1036836" y="1785938"/>
                  <a:pt x="1031875" y="1783457"/>
                  <a:pt x="1026914" y="1783457"/>
                </a:cubicBezTo>
                <a:lnTo>
                  <a:pt x="1026914" y="1798340"/>
                </a:lnTo>
                <a:cubicBezTo>
                  <a:pt x="1026914" y="1803301"/>
                  <a:pt x="1026914" y="1808262"/>
                  <a:pt x="1026914" y="1813223"/>
                </a:cubicBezTo>
                <a:cubicBezTo>
                  <a:pt x="1026914" y="1838028"/>
                  <a:pt x="1031875" y="1850430"/>
                  <a:pt x="1041797" y="1850430"/>
                </a:cubicBezTo>
                <a:cubicBezTo>
                  <a:pt x="1051718" y="1845469"/>
                  <a:pt x="1059160" y="1840508"/>
                  <a:pt x="1064121" y="1835547"/>
                </a:cubicBezTo>
                <a:cubicBezTo>
                  <a:pt x="1079004" y="1820665"/>
                  <a:pt x="1086445" y="1810743"/>
                  <a:pt x="1086445" y="1805782"/>
                </a:cubicBezTo>
                <a:lnTo>
                  <a:pt x="1093887" y="1798340"/>
                </a:lnTo>
                <a:cubicBezTo>
                  <a:pt x="1103808" y="1793379"/>
                  <a:pt x="1101328" y="1785938"/>
                  <a:pt x="1086445" y="1776016"/>
                </a:cubicBezTo>
                <a:cubicBezTo>
                  <a:pt x="1086445" y="1776016"/>
                  <a:pt x="1085205" y="1776016"/>
                  <a:pt x="1082724" y="1776016"/>
                </a:cubicBezTo>
                <a:close/>
                <a:moveTo>
                  <a:pt x="5603378" y="1768575"/>
                </a:moveTo>
                <a:lnTo>
                  <a:pt x="5603378" y="1776016"/>
                </a:lnTo>
                <a:cubicBezTo>
                  <a:pt x="5603378" y="1785938"/>
                  <a:pt x="5605858" y="1792139"/>
                  <a:pt x="5610819" y="1794620"/>
                </a:cubicBezTo>
                <a:cubicBezTo>
                  <a:pt x="5615781" y="1797100"/>
                  <a:pt x="5620741" y="1797100"/>
                  <a:pt x="5625702" y="1794620"/>
                </a:cubicBezTo>
                <a:cubicBezTo>
                  <a:pt x="5630663" y="1792139"/>
                  <a:pt x="5635623" y="1793379"/>
                  <a:pt x="5640585" y="1798340"/>
                </a:cubicBezTo>
                <a:cubicBezTo>
                  <a:pt x="5645547" y="1803301"/>
                  <a:pt x="5646786" y="1808262"/>
                  <a:pt x="5644306" y="1813223"/>
                </a:cubicBezTo>
                <a:cubicBezTo>
                  <a:pt x="5641825" y="1818184"/>
                  <a:pt x="5641825" y="1821905"/>
                  <a:pt x="5644306" y="1824385"/>
                </a:cubicBezTo>
                <a:cubicBezTo>
                  <a:pt x="5646786" y="1826866"/>
                  <a:pt x="5646786" y="1830586"/>
                  <a:pt x="5644306" y="1835547"/>
                </a:cubicBezTo>
                <a:cubicBezTo>
                  <a:pt x="5641825" y="1840508"/>
                  <a:pt x="5640585" y="1842989"/>
                  <a:pt x="5640585" y="1842989"/>
                </a:cubicBezTo>
                <a:lnTo>
                  <a:pt x="5633143" y="1828106"/>
                </a:lnTo>
                <a:cubicBezTo>
                  <a:pt x="5628183" y="1823145"/>
                  <a:pt x="5625702" y="1818184"/>
                  <a:pt x="5625702" y="1813223"/>
                </a:cubicBezTo>
                <a:cubicBezTo>
                  <a:pt x="5625702" y="1803301"/>
                  <a:pt x="5610819" y="1798340"/>
                  <a:pt x="5581054" y="1798340"/>
                </a:cubicBezTo>
                <a:cubicBezTo>
                  <a:pt x="5566171" y="1803301"/>
                  <a:pt x="5558730" y="1803301"/>
                  <a:pt x="5558730" y="1798340"/>
                </a:cubicBezTo>
                <a:cubicBezTo>
                  <a:pt x="5558730" y="1793379"/>
                  <a:pt x="5563691" y="1790899"/>
                  <a:pt x="5573613" y="1790899"/>
                </a:cubicBezTo>
                <a:lnTo>
                  <a:pt x="5581054" y="1790899"/>
                </a:lnTo>
                <a:close/>
                <a:moveTo>
                  <a:pt x="1179463" y="1761133"/>
                </a:moveTo>
                <a:cubicBezTo>
                  <a:pt x="1176982" y="1761133"/>
                  <a:pt x="1173262" y="1762374"/>
                  <a:pt x="1168300" y="1764854"/>
                </a:cubicBezTo>
                <a:cubicBezTo>
                  <a:pt x="1163340" y="1767334"/>
                  <a:pt x="1160859" y="1771055"/>
                  <a:pt x="1160859" y="1776016"/>
                </a:cubicBezTo>
                <a:cubicBezTo>
                  <a:pt x="1170781" y="1776016"/>
                  <a:pt x="1178222" y="1773536"/>
                  <a:pt x="1183183" y="1768575"/>
                </a:cubicBezTo>
                <a:cubicBezTo>
                  <a:pt x="1183183" y="1763614"/>
                  <a:pt x="1181943" y="1761133"/>
                  <a:pt x="1179463" y="1761133"/>
                </a:cubicBezTo>
                <a:close/>
                <a:moveTo>
                  <a:pt x="684609" y="1761133"/>
                </a:moveTo>
                <a:cubicBezTo>
                  <a:pt x="684609" y="1761133"/>
                  <a:pt x="685849" y="1761133"/>
                  <a:pt x="688330" y="1761133"/>
                </a:cubicBezTo>
                <a:cubicBezTo>
                  <a:pt x="690810" y="1761133"/>
                  <a:pt x="692051" y="1763614"/>
                  <a:pt x="692051" y="1768575"/>
                </a:cubicBezTo>
                <a:cubicBezTo>
                  <a:pt x="692051" y="1773536"/>
                  <a:pt x="690810" y="1776016"/>
                  <a:pt x="688330" y="1776016"/>
                </a:cubicBezTo>
                <a:cubicBezTo>
                  <a:pt x="685849" y="1776016"/>
                  <a:pt x="682129" y="1773536"/>
                  <a:pt x="677168" y="1768575"/>
                </a:cubicBezTo>
                <a:cubicBezTo>
                  <a:pt x="677168" y="1768575"/>
                  <a:pt x="679648" y="1766094"/>
                  <a:pt x="684609" y="1761133"/>
                </a:cubicBezTo>
                <a:close/>
                <a:moveTo>
                  <a:pt x="1212949" y="1753692"/>
                </a:moveTo>
                <a:cubicBezTo>
                  <a:pt x="1212949" y="1758653"/>
                  <a:pt x="1215429" y="1761133"/>
                  <a:pt x="1220390" y="1761133"/>
                </a:cubicBezTo>
                <a:cubicBezTo>
                  <a:pt x="1220390" y="1761133"/>
                  <a:pt x="1220390" y="1758653"/>
                  <a:pt x="1220390" y="1753692"/>
                </a:cubicBezTo>
                <a:close/>
                <a:moveTo>
                  <a:pt x="654844" y="1753692"/>
                </a:moveTo>
                <a:cubicBezTo>
                  <a:pt x="654844" y="1758653"/>
                  <a:pt x="654844" y="1766094"/>
                  <a:pt x="654844" y="1776016"/>
                </a:cubicBezTo>
                <a:cubicBezTo>
                  <a:pt x="654844" y="1785938"/>
                  <a:pt x="652363" y="1790899"/>
                  <a:pt x="647402" y="1790899"/>
                </a:cubicBezTo>
                <a:cubicBezTo>
                  <a:pt x="642441" y="1790899"/>
                  <a:pt x="639961" y="1790899"/>
                  <a:pt x="639961" y="1790899"/>
                </a:cubicBezTo>
                <a:cubicBezTo>
                  <a:pt x="639961" y="1790899"/>
                  <a:pt x="637480" y="1793379"/>
                  <a:pt x="632519" y="1798340"/>
                </a:cubicBezTo>
                <a:cubicBezTo>
                  <a:pt x="627558" y="1793379"/>
                  <a:pt x="626318" y="1787178"/>
                  <a:pt x="628799" y="1779737"/>
                </a:cubicBezTo>
                <a:cubicBezTo>
                  <a:pt x="631279" y="1772295"/>
                  <a:pt x="635000" y="1768575"/>
                  <a:pt x="639961" y="1768575"/>
                </a:cubicBezTo>
                <a:cubicBezTo>
                  <a:pt x="639961" y="1768575"/>
                  <a:pt x="641201" y="1767334"/>
                  <a:pt x="643681" y="1764854"/>
                </a:cubicBezTo>
                <a:cubicBezTo>
                  <a:pt x="646162" y="1762374"/>
                  <a:pt x="647402" y="1761133"/>
                  <a:pt x="647402" y="1761133"/>
                </a:cubicBezTo>
                <a:close/>
                <a:moveTo>
                  <a:pt x="1173416" y="1736484"/>
                </a:moveTo>
                <a:cubicBezTo>
                  <a:pt x="1165045" y="1735553"/>
                  <a:pt x="1160859" y="1738809"/>
                  <a:pt x="1160859" y="1746250"/>
                </a:cubicBezTo>
                <a:cubicBezTo>
                  <a:pt x="1160859" y="1751211"/>
                  <a:pt x="1165820" y="1753692"/>
                  <a:pt x="1175742" y="1753692"/>
                </a:cubicBezTo>
                <a:lnTo>
                  <a:pt x="1183183" y="1738809"/>
                </a:lnTo>
                <a:cubicBezTo>
                  <a:pt x="1179463" y="1737569"/>
                  <a:pt x="1176207" y="1736794"/>
                  <a:pt x="1173416" y="1736484"/>
                </a:cubicBezTo>
                <a:close/>
                <a:moveTo>
                  <a:pt x="671587" y="1720206"/>
                </a:moveTo>
                <a:cubicBezTo>
                  <a:pt x="675307" y="1720206"/>
                  <a:pt x="679648" y="1721446"/>
                  <a:pt x="684609" y="1723926"/>
                </a:cubicBezTo>
                <a:lnTo>
                  <a:pt x="692051" y="1738809"/>
                </a:lnTo>
                <a:cubicBezTo>
                  <a:pt x="692051" y="1743770"/>
                  <a:pt x="687090" y="1743770"/>
                  <a:pt x="677168" y="1738809"/>
                </a:cubicBezTo>
                <a:cubicBezTo>
                  <a:pt x="677168" y="1733848"/>
                  <a:pt x="672207" y="1731368"/>
                  <a:pt x="662285" y="1731368"/>
                </a:cubicBezTo>
                <a:lnTo>
                  <a:pt x="647402" y="1731368"/>
                </a:lnTo>
                <a:lnTo>
                  <a:pt x="662285" y="1723926"/>
                </a:lnTo>
                <a:cubicBezTo>
                  <a:pt x="664765" y="1721446"/>
                  <a:pt x="667866" y="1720206"/>
                  <a:pt x="671587" y="1720206"/>
                </a:cubicBezTo>
                <a:close/>
                <a:moveTo>
                  <a:pt x="5692675" y="1716485"/>
                </a:moveTo>
                <a:cubicBezTo>
                  <a:pt x="5692675" y="1716485"/>
                  <a:pt x="5696395" y="1716485"/>
                  <a:pt x="5703837" y="1716485"/>
                </a:cubicBezTo>
                <a:cubicBezTo>
                  <a:pt x="5711279" y="1716485"/>
                  <a:pt x="5716239" y="1718965"/>
                  <a:pt x="5718720" y="1723926"/>
                </a:cubicBezTo>
                <a:cubicBezTo>
                  <a:pt x="5721200" y="1728887"/>
                  <a:pt x="5724921" y="1730127"/>
                  <a:pt x="5729882" y="1727647"/>
                </a:cubicBezTo>
                <a:cubicBezTo>
                  <a:pt x="5734843" y="1725167"/>
                  <a:pt x="5737323" y="1726407"/>
                  <a:pt x="5737323" y="1731368"/>
                </a:cubicBezTo>
                <a:lnTo>
                  <a:pt x="5714999" y="1731368"/>
                </a:lnTo>
                <a:cubicBezTo>
                  <a:pt x="5714999" y="1726407"/>
                  <a:pt x="5710038" y="1723926"/>
                  <a:pt x="5700117" y="1723926"/>
                </a:cubicBezTo>
                <a:close/>
                <a:moveTo>
                  <a:pt x="5514081" y="1716485"/>
                </a:moveTo>
                <a:cubicBezTo>
                  <a:pt x="5519043" y="1716485"/>
                  <a:pt x="5521523" y="1718965"/>
                  <a:pt x="5521523" y="1723926"/>
                </a:cubicBezTo>
                <a:lnTo>
                  <a:pt x="5514081" y="1731368"/>
                </a:lnTo>
                <a:close/>
                <a:moveTo>
                  <a:pt x="498574" y="1716485"/>
                </a:moveTo>
                <a:lnTo>
                  <a:pt x="498574" y="1723926"/>
                </a:lnTo>
                <a:lnTo>
                  <a:pt x="491132" y="1723926"/>
                </a:lnTo>
                <a:cubicBezTo>
                  <a:pt x="491132" y="1723926"/>
                  <a:pt x="493613" y="1721446"/>
                  <a:pt x="498574" y="1716485"/>
                </a:cubicBezTo>
                <a:close/>
                <a:moveTo>
                  <a:pt x="5765693" y="1715555"/>
                </a:moveTo>
                <a:cubicBezTo>
                  <a:pt x="5770345" y="1717415"/>
                  <a:pt x="5770810" y="1727647"/>
                  <a:pt x="5767089" y="1746250"/>
                </a:cubicBezTo>
                <a:cubicBezTo>
                  <a:pt x="5767089" y="1756172"/>
                  <a:pt x="5768329" y="1764854"/>
                  <a:pt x="5770809" y="1772295"/>
                </a:cubicBezTo>
                <a:cubicBezTo>
                  <a:pt x="5773289" y="1779737"/>
                  <a:pt x="5779491" y="1783457"/>
                  <a:pt x="5789413" y="1783457"/>
                </a:cubicBezTo>
                <a:cubicBezTo>
                  <a:pt x="5804296" y="1783457"/>
                  <a:pt x="5811737" y="1790899"/>
                  <a:pt x="5811737" y="1805782"/>
                </a:cubicBezTo>
                <a:lnTo>
                  <a:pt x="5796855" y="1798340"/>
                </a:lnTo>
                <a:cubicBezTo>
                  <a:pt x="5791893" y="1783457"/>
                  <a:pt x="5786933" y="1783457"/>
                  <a:pt x="5781972" y="1798340"/>
                </a:cubicBezTo>
                <a:cubicBezTo>
                  <a:pt x="5781972" y="1798340"/>
                  <a:pt x="5779491" y="1799581"/>
                  <a:pt x="5774531" y="1802061"/>
                </a:cubicBezTo>
                <a:cubicBezTo>
                  <a:pt x="5769569" y="1804541"/>
                  <a:pt x="5767089" y="1808262"/>
                  <a:pt x="5767089" y="1813223"/>
                </a:cubicBezTo>
                <a:lnTo>
                  <a:pt x="5759647" y="1828106"/>
                </a:lnTo>
                <a:cubicBezTo>
                  <a:pt x="5759647" y="1828106"/>
                  <a:pt x="5759647" y="1821905"/>
                  <a:pt x="5759647" y="1809502"/>
                </a:cubicBezTo>
                <a:cubicBezTo>
                  <a:pt x="5759647" y="1797100"/>
                  <a:pt x="5754686" y="1788419"/>
                  <a:pt x="5744765" y="1783457"/>
                </a:cubicBezTo>
                <a:cubicBezTo>
                  <a:pt x="5739803" y="1783457"/>
                  <a:pt x="5736083" y="1783457"/>
                  <a:pt x="5733603" y="1783457"/>
                </a:cubicBezTo>
                <a:cubicBezTo>
                  <a:pt x="5731123" y="1783457"/>
                  <a:pt x="5729882" y="1780977"/>
                  <a:pt x="5729882" y="1776016"/>
                </a:cubicBezTo>
                <a:lnTo>
                  <a:pt x="5744765" y="1776016"/>
                </a:lnTo>
                <a:lnTo>
                  <a:pt x="5759647" y="1776016"/>
                </a:lnTo>
                <a:cubicBezTo>
                  <a:pt x="5759647" y="1771055"/>
                  <a:pt x="5757167" y="1768575"/>
                  <a:pt x="5752206" y="1768575"/>
                </a:cubicBezTo>
                <a:cubicBezTo>
                  <a:pt x="5747245" y="1768575"/>
                  <a:pt x="5744765" y="1767334"/>
                  <a:pt x="5744765" y="1764854"/>
                </a:cubicBezTo>
                <a:cubicBezTo>
                  <a:pt x="5744765" y="1762374"/>
                  <a:pt x="5744765" y="1761133"/>
                  <a:pt x="5744765" y="1761133"/>
                </a:cubicBezTo>
                <a:cubicBezTo>
                  <a:pt x="5749726" y="1756172"/>
                  <a:pt x="5749726" y="1753692"/>
                  <a:pt x="5744765" y="1753692"/>
                </a:cubicBezTo>
                <a:cubicBezTo>
                  <a:pt x="5739803" y="1753692"/>
                  <a:pt x="5737323" y="1751211"/>
                  <a:pt x="5737323" y="1746250"/>
                </a:cubicBezTo>
                <a:lnTo>
                  <a:pt x="5752206" y="1746250"/>
                </a:lnTo>
                <a:cubicBezTo>
                  <a:pt x="5757167" y="1746250"/>
                  <a:pt x="5760888" y="1745010"/>
                  <a:pt x="5763369" y="1742530"/>
                </a:cubicBezTo>
                <a:cubicBezTo>
                  <a:pt x="5765849" y="1740049"/>
                  <a:pt x="5764609" y="1736329"/>
                  <a:pt x="5759647" y="1731368"/>
                </a:cubicBezTo>
                <a:cubicBezTo>
                  <a:pt x="5754686" y="1726407"/>
                  <a:pt x="5754686" y="1721446"/>
                  <a:pt x="5759647" y="1716485"/>
                </a:cubicBezTo>
                <a:cubicBezTo>
                  <a:pt x="5762127" y="1715245"/>
                  <a:pt x="5764143" y="1714935"/>
                  <a:pt x="5765693" y="1715555"/>
                </a:cubicBezTo>
                <a:close/>
                <a:moveTo>
                  <a:pt x="5707557" y="1701602"/>
                </a:moveTo>
                <a:cubicBezTo>
                  <a:pt x="5717479" y="1706563"/>
                  <a:pt x="5717479" y="1709043"/>
                  <a:pt x="5707557" y="1709043"/>
                </a:cubicBezTo>
                <a:cubicBezTo>
                  <a:pt x="5702597" y="1709043"/>
                  <a:pt x="5700117" y="1709043"/>
                  <a:pt x="5700117" y="1709043"/>
                </a:cubicBezTo>
                <a:cubicBezTo>
                  <a:pt x="5705077" y="1704082"/>
                  <a:pt x="5707557" y="1701602"/>
                  <a:pt x="5707557" y="1701602"/>
                </a:cubicBezTo>
                <a:close/>
                <a:moveTo>
                  <a:pt x="863203" y="1694161"/>
                </a:moveTo>
                <a:lnTo>
                  <a:pt x="863203" y="1701602"/>
                </a:lnTo>
                <a:lnTo>
                  <a:pt x="863203" y="1709043"/>
                </a:lnTo>
                <a:cubicBezTo>
                  <a:pt x="863203" y="1709043"/>
                  <a:pt x="865683" y="1706563"/>
                  <a:pt x="870644" y="1701602"/>
                </a:cubicBezTo>
                <a:cubicBezTo>
                  <a:pt x="870644" y="1696641"/>
                  <a:pt x="868164" y="1694161"/>
                  <a:pt x="863203" y="1694161"/>
                </a:cubicBezTo>
                <a:close/>
                <a:moveTo>
                  <a:pt x="5640585" y="1686719"/>
                </a:moveTo>
                <a:cubicBezTo>
                  <a:pt x="5645547" y="1686719"/>
                  <a:pt x="5648027" y="1689200"/>
                  <a:pt x="5648027" y="1694161"/>
                </a:cubicBezTo>
                <a:lnTo>
                  <a:pt x="5640585" y="1701602"/>
                </a:lnTo>
                <a:cubicBezTo>
                  <a:pt x="5635623" y="1691680"/>
                  <a:pt x="5635623" y="1686719"/>
                  <a:pt x="5640585" y="1686719"/>
                </a:cubicBezTo>
                <a:close/>
                <a:moveTo>
                  <a:pt x="840878" y="1686719"/>
                </a:moveTo>
                <a:cubicBezTo>
                  <a:pt x="840878" y="1686719"/>
                  <a:pt x="838398" y="1691680"/>
                  <a:pt x="833437" y="1701602"/>
                </a:cubicBezTo>
                <a:lnTo>
                  <a:pt x="811113" y="1716485"/>
                </a:lnTo>
                <a:cubicBezTo>
                  <a:pt x="801191" y="1721446"/>
                  <a:pt x="796230" y="1726407"/>
                  <a:pt x="796230" y="1731368"/>
                </a:cubicBezTo>
                <a:lnTo>
                  <a:pt x="788789" y="1753692"/>
                </a:lnTo>
                <a:cubicBezTo>
                  <a:pt x="783828" y="1768575"/>
                  <a:pt x="782588" y="1777256"/>
                  <a:pt x="785068" y="1779737"/>
                </a:cubicBezTo>
                <a:cubicBezTo>
                  <a:pt x="787549" y="1782217"/>
                  <a:pt x="793750" y="1778496"/>
                  <a:pt x="803672" y="1768575"/>
                </a:cubicBezTo>
                <a:cubicBezTo>
                  <a:pt x="808633" y="1763614"/>
                  <a:pt x="812353" y="1759893"/>
                  <a:pt x="814834" y="1757413"/>
                </a:cubicBezTo>
                <a:cubicBezTo>
                  <a:pt x="817314" y="1754932"/>
                  <a:pt x="818555" y="1752452"/>
                  <a:pt x="818555" y="1749971"/>
                </a:cubicBezTo>
                <a:cubicBezTo>
                  <a:pt x="818555" y="1747491"/>
                  <a:pt x="819795" y="1743770"/>
                  <a:pt x="822275" y="1738809"/>
                </a:cubicBezTo>
                <a:cubicBezTo>
                  <a:pt x="824755" y="1733848"/>
                  <a:pt x="828476" y="1728887"/>
                  <a:pt x="833437" y="1723926"/>
                </a:cubicBezTo>
                <a:cubicBezTo>
                  <a:pt x="853281" y="1704082"/>
                  <a:pt x="855762" y="1691680"/>
                  <a:pt x="840878" y="1686719"/>
                </a:cubicBezTo>
                <a:close/>
                <a:moveTo>
                  <a:pt x="5722441" y="1679278"/>
                </a:moveTo>
                <a:lnTo>
                  <a:pt x="5729882" y="1679278"/>
                </a:lnTo>
                <a:cubicBezTo>
                  <a:pt x="5729882" y="1684239"/>
                  <a:pt x="5729882" y="1686719"/>
                  <a:pt x="5729882" y="1686719"/>
                </a:cubicBezTo>
                <a:cubicBezTo>
                  <a:pt x="5724921" y="1686719"/>
                  <a:pt x="5722441" y="1686719"/>
                  <a:pt x="5722441" y="1686719"/>
                </a:cubicBezTo>
                <a:cubicBezTo>
                  <a:pt x="5722441" y="1686719"/>
                  <a:pt x="5722441" y="1684239"/>
                  <a:pt x="5722441" y="1679278"/>
                </a:cubicBezTo>
                <a:close/>
                <a:moveTo>
                  <a:pt x="5804296" y="1671836"/>
                </a:moveTo>
                <a:cubicBezTo>
                  <a:pt x="5809257" y="1671836"/>
                  <a:pt x="5811737" y="1671836"/>
                  <a:pt x="5811737" y="1671836"/>
                </a:cubicBezTo>
                <a:cubicBezTo>
                  <a:pt x="5811737" y="1671836"/>
                  <a:pt x="5810497" y="1673077"/>
                  <a:pt x="5808017" y="1675557"/>
                </a:cubicBezTo>
                <a:cubicBezTo>
                  <a:pt x="5805537" y="1678037"/>
                  <a:pt x="5804296" y="1679278"/>
                  <a:pt x="5804296" y="1679278"/>
                </a:cubicBezTo>
                <a:close/>
                <a:moveTo>
                  <a:pt x="699492" y="1664395"/>
                </a:moveTo>
                <a:lnTo>
                  <a:pt x="736699" y="1664395"/>
                </a:lnTo>
                <a:cubicBezTo>
                  <a:pt x="736699" y="1669356"/>
                  <a:pt x="735459" y="1671836"/>
                  <a:pt x="732978" y="1671836"/>
                </a:cubicBezTo>
                <a:cubicBezTo>
                  <a:pt x="730498" y="1671836"/>
                  <a:pt x="729257" y="1673077"/>
                  <a:pt x="729257" y="1675557"/>
                </a:cubicBezTo>
                <a:cubicBezTo>
                  <a:pt x="729257" y="1678037"/>
                  <a:pt x="728017" y="1681758"/>
                  <a:pt x="725537" y="1686719"/>
                </a:cubicBezTo>
                <a:cubicBezTo>
                  <a:pt x="723057" y="1691680"/>
                  <a:pt x="721816" y="1694161"/>
                  <a:pt x="721816" y="1694161"/>
                </a:cubicBezTo>
                <a:cubicBezTo>
                  <a:pt x="716855" y="1689200"/>
                  <a:pt x="714375" y="1685479"/>
                  <a:pt x="714375" y="1682998"/>
                </a:cubicBezTo>
                <a:cubicBezTo>
                  <a:pt x="714375" y="1680518"/>
                  <a:pt x="714375" y="1679278"/>
                  <a:pt x="714375" y="1679278"/>
                </a:cubicBezTo>
                <a:cubicBezTo>
                  <a:pt x="714375" y="1674317"/>
                  <a:pt x="709414" y="1671836"/>
                  <a:pt x="699492" y="1671836"/>
                </a:cubicBezTo>
                <a:lnTo>
                  <a:pt x="692051" y="1671836"/>
                </a:lnTo>
                <a:close/>
                <a:moveTo>
                  <a:pt x="5633143" y="1649512"/>
                </a:moveTo>
                <a:cubicBezTo>
                  <a:pt x="5638105" y="1649512"/>
                  <a:pt x="5643065" y="1651993"/>
                  <a:pt x="5648027" y="1656954"/>
                </a:cubicBezTo>
                <a:lnTo>
                  <a:pt x="5633143" y="1656954"/>
                </a:lnTo>
                <a:cubicBezTo>
                  <a:pt x="5628183" y="1651993"/>
                  <a:pt x="5628183" y="1649512"/>
                  <a:pt x="5633143" y="1649512"/>
                </a:cubicBezTo>
                <a:close/>
                <a:moveTo>
                  <a:pt x="654844" y="1649512"/>
                </a:moveTo>
                <a:lnTo>
                  <a:pt x="662285" y="1649512"/>
                </a:lnTo>
                <a:cubicBezTo>
                  <a:pt x="662285" y="1654473"/>
                  <a:pt x="659804" y="1656954"/>
                  <a:pt x="654844" y="1656954"/>
                </a:cubicBezTo>
                <a:cubicBezTo>
                  <a:pt x="654844" y="1651993"/>
                  <a:pt x="654844" y="1649512"/>
                  <a:pt x="654844" y="1649512"/>
                </a:cubicBezTo>
                <a:close/>
                <a:moveTo>
                  <a:pt x="155339" y="1644861"/>
                </a:moveTo>
                <a:cubicBezTo>
                  <a:pt x="155959" y="1645482"/>
                  <a:pt x="156269" y="1647032"/>
                  <a:pt x="156269" y="1649512"/>
                </a:cubicBezTo>
                <a:cubicBezTo>
                  <a:pt x="156269" y="1654473"/>
                  <a:pt x="153789" y="1656954"/>
                  <a:pt x="148828" y="1656954"/>
                </a:cubicBezTo>
                <a:cubicBezTo>
                  <a:pt x="148828" y="1651993"/>
                  <a:pt x="150068" y="1648272"/>
                  <a:pt x="152549" y="1645791"/>
                </a:cubicBezTo>
                <a:cubicBezTo>
                  <a:pt x="153789" y="1644551"/>
                  <a:pt x="154719" y="1644241"/>
                  <a:pt x="155339" y="1644861"/>
                </a:cubicBezTo>
                <a:close/>
                <a:moveTo>
                  <a:pt x="5618261" y="1634629"/>
                </a:moveTo>
                <a:cubicBezTo>
                  <a:pt x="5618261" y="1639590"/>
                  <a:pt x="5618261" y="1642071"/>
                  <a:pt x="5618261" y="1642071"/>
                </a:cubicBezTo>
                <a:cubicBezTo>
                  <a:pt x="5613299" y="1642071"/>
                  <a:pt x="5610819" y="1642071"/>
                  <a:pt x="5610819" y="1642071"/>
                </a:cubicBezTo>
                <a:cubicBezTo>
                  <a:pt x="5610819" y="1642071"/>
                  <a:pt x="5612060" y="1640830"/>
                  <a:pt x="5614540" y="1638350"/>
                </a:cubicBezTo>
                <a:cubicBezTo>
                  <a:pt x="5617020" y="1635870"/>
                  <a:pt x="5618261" y="1634629"/>
                  <a:pt x="5618261" y="1634629"/>
                </a:cubicBezTo>
                <a:close/>
                <a:moveTo>
                  <a:pt x="5573613" y="1634629"/>
                </a:moveTo>
                <a:cubicBezTo>
                  <a:pt x="5573613" y="1639590"/>
                  <a:pt x="5572372" y="1643311"/>
                  <a:pt x="5569892" y="1645791"/>
                </a:cubicBezTo>
                <a:cubicBezTo>
                  <a:pt x="5567412" y="1648272"/>
                  <a:pt x="5566171" y="1649512"/>
                  <a:pt x="5566171" y="1649512"/>
                </a:cubicBezTo>
                <a:cubicBezTo>
                  <a:pt x="5556250" y="1654473"/>
                  <a:pt x="5556250" y="1659434"/>
                  <a:pt x="5566171" y="1664395"/>
                </a:cubicBezTo>
                <a:cubicBezTo>
                  <a:pt x="5566171" y="1659434"/>
                  <a:pt x="5568651" y="1656954"/>
                  <a:pt x="5573613" y="1656954"/>
                </a:cubicBezTo>
                <a:cubicBezTo>
                  <a:pt x="5578574" y="1656954"/>
                  <a:pt x="5582295" y="1658194"/>
                  <a:pt x="5584775" y="1660674"/>
                </a:cubicBezTo>
                <a:cubicBezTo>
                  <a:pt x="5587255" y="1663155"/>
                  <a:pt x="5588495" y="1666875"/>
                  <a:pt x="5588495" y="1671836"/>
                </a:cubicBezTo>
                <a:cubicBezTo>
                  <a:pt x="5593457" y="1681758"/>
                  <a:pt x="5598417" y="1686719"/>
                  <a:pt x="5603378" y="1686719"/>
                </a:cubicBezTo>
                <a:lnTo>
                  <a:pt x="5610819" y="1694161"/>
                </a:lnTo>
                <a:lnTo>
                  <a:pt x="5603378" y="1716485"/>
                </a:lnTo>
                <a:cubicBezTo>
                  <a:pt x="5608339" y="1716485"/>
                  <a:pt x="5610819" y="1720206"/>
                  <a:pt x="5610819" y="1727647"/>
                </a:cubicBezTo>
                <a:cubicBezTo>
                  <a:pt x="5610819" y="1735088"/>
                  <a:pt x="5613299" y="1741289"/>
                  <a:pt x="5618261" y="1746250"/>
                </a:cubicBezTo>
                <a:lnTo>
                  <a:pt x="5625702" y="1776016"/>
                </a:lnTo>
                <a:cubicBezTo>
                  <a:pt x="5620741" y="1776016"/>
                  <a:pt x="5620741" y="1778496"/>
                  <a:pt x="5625702" y="1783457"/>
                </a:cubicBezTo>
                <a:cubicBezTo>
                  <a:pt x="5625702" y="1788419"/>
                  <a:pt x="5623222" y="1790899"/>
                  <a:pt x="5618261" y="1790899"/>
                </a:cubicBezTo>
                <a:lnTo>
                  <a:pt x="5618261" y="1776016"/>
                </a:lnTo>
                <a:cubicBezTo>
                  <a:pt x="5618261" y="1766094"/>
                  <a:pt x="5612060" y="1754932"/>
                  <a:pt x="5599657" y="1742530"/>
                </a:cubicBezTo>
                <a:cubicBezTo>
                  <a:pt x="5587255" y="1730127"/>
                  <a:pt x="5581054" y="1721446"/>
                  <a:pt x="5581054" y="1716485"/>
                </a:cubicBezTo>
                <a:cubicBezTo>
                  <a:pt x="5581054" y="1716485"/>
                  <a:pt x="5578574" y="1714004"/>
                  <a:pt x="5573613" y="1709043"/>
                </a:cubicBezTo>
                <a:lnTo>
                  <a:pt x="5566171" y="1709043"/>
                </a:lnTo>
                <a:cubicBezTo>
                  <a:pt x="5571133" y="1709043"/>
                  <a:pt x="5573613" y="1715244"/>
                  <a:pt x="5573613" y="1727647"/>
                </a:cubicBezTo>
                <a:cubicBezTo>
                  <a:pt x="5573613" y="1740049"/>
                  <a:pt x="5576093" y="1749971"/>
                  <a:pt x="5581054" y="1757413"/>
                </a:cubicBezTo>
                <a:cubicBezTo>
                  <a:pt x="5586015" y="1764854"/>
                  <a:pt x="5586015" y="1768575"/>
                  <a:pt x="5581054" y="1768575"/>
                </a:cubicBezTo>
                <a:cubicBezTo>
                  <a:pt x="5571133" y="1768575"/>
                  <a:pt x="5566171" y="1751211"/>
                  <a:pt x="5566171" y="1716485"/>
                </a:cubicBezTo>
                <a:cubicBezTo>
                  <a:pt x="5561210" y="1696641"/>
                  <a:pt x="5556250" y="1684239"/>
                  <a:pt x="5551288" y="1679278"/>
                </a:cubicBezTo>
                <a:cubicBezTo>
                  <a:pt x="5546327" y="1674317"/>
                  <a:pt x="5546327" y="1669356"/>
                  <a:pt x="5551288" y="1664395"/>
                </a:cubicBezTo>
                <a:lnTo>
                  <a:pt x="5543847" y="1649512"/>
                </a:lnTo>
                <a:cubicBezTo>
                  <a:pt x="5538886" y="1649512"/>
                  <a:pt x="5536406" y="1647032"/>
                  <a:pt x="5536406" y="1642071"/>
                </a:cubicBezTo>
                <a:cubicBezTo>
                  <a:pt x="5536406" y="1637110"/>
                  <a:pt x="5537646" y="1635870"/>
                  <a:pt x="5540126" y="1638350"/>
                </a:cubicBezTo>
                <a:cubicBezTo>
                  <a:pt x="5542606" y="1640830"/>
                  <a:pt x="5543847" y="1642071"/>
                  <a:pt x="5543847" y="1642071"/>
                </a:cubicBezTo>
                <a:cubicBezTo>
                  <a:pt x="5543847" y="1647032"/>
                  <a:pt x="5546327" y="1647032"/>
                  <a:pt x="5551288" y="1642071"/>
                </a:cubicBezTo>
                <a:close/>
                <a:moveTo>
                  <a:pt x="5528964" y="1604864"/>
                </a:moveTo>
                <a:lnTo>
                  <a:pt x="5521523" y="1619747"/>
                </a:lnTo>
                <a:lnTo>
                  <a:pt x="5521523" y="1627188"/>
                </a:lnTo>
                <a:lnTo>
                  <a:pt x="5506640" y="1619747"/>
                </a:lnTo>
                <a:cubicBezTo>
                  <a:pt x="5506640" y="1614786"/>
                  <a:pt x="5509120" y="1611065"/>
                  <a:pt x="5514081" y="1608584"/>
                </a:cubicBezTo>
                <a:cubicBezTo>
                  <a:pt x="5519043" y="1606104"/>
                  <a:pt x="5524003" y="1604864"/>
                  <a:pt x="5528964" y="1604864"/>
                </a:cubicBezTo>
                <a:close/>
                <a:moveTo>
                  <a:pt x="759023" y="1604864"/>
                </a:moveTo>
                <a:cubicBezTo>
                  <a:pt x="763984" y="1609825"/>
                  <a:pt x="763984" y="1613545"/>
                  <a:pt x="759023" y="1616026"/>
                </a:cubicBezTo>
                <a:cubicBezTo>
                  <a:pt x="754062" y="1618506"/>
                  <a:pt x="751582" y="1622227"/>
                  <a:pt x="751582" y="1627188"/>
                </a:cubicBezTo>
                <a:cubicBezTo>
                  <a:pt x="751582" y="1632149"/>
                  <a:pt x="751582" y="1634629"/>
                  <a:pt x="751582" y="1634629"/>
                </a:cubicBezTo>
                <a:lnTo>
                  <a:pt x="744140" y="1627188"/>
                </a:lnTo>
                <a:close/>
                <a:moveTo>
                  <a:pt x="773906" y="1597422"/>
                </a:moveTo>
                <a:cubicBezTo>
                  <a:pt x="773906" y="1597422"/>
                  <a:pt x="773906" y="1598663"/>
                  <a:pt x="773906" y="1601143"/>
                </a:cubicBezTo>
                <a:cubicBezTo>
                  <a:pt x="773906" y="1603623"/>
                  <a:pt x="773906" y="1604864"/>
                  <a:pt x="773906" y="1604864"/>
                </a:cubicBezTo>
                <a:cubicBezTo>
                  <a:pt x="773906" y="1604864"/>
                  <a:pt x="772666" y="1604864"/>
                  <a:pt x="770185" y="1604864"/>
                </a:cubicBezTo>
                <a:cubicBezTo>
                  <a:pt x="767705" y="1604864"/>
                  <a:pt x="768945" y="1602383"/>
                  <a:pt x="773906" y="1597422"/>
                </a:cubicBezTo>
                <a:close/>
                <a:moveTo>
                  <a:pt x="5573613" y="1589981"/>
                </a:moveTo>
                <a:lnTo>
                  <a:pt x="5581054" y="1597422"/>
                </a:lnTo>
                <a:cubicBezTo>
                  <a:pt x="5586015" y="1597422"/>
                  <a:pt x="5586015" y="1599903"/>
                  <a:pt x="5581054" y="1604864"/>
                </a:cubicBezTo>
                <a:cubicBezTo>
                  <a:pt x="5576093" y="1599903"/>
                  <a:pt x="5573613" y="1594942"/>
                  <a:pt x="5573613" y="1589981"/>
                </a:cubicBezTo>
                <a:close/>
                <a:moveTo>
                  <a:pt x="5752206" y="1582540"/>
                </a:moveTo>
                <a:cubicBezTo>
                  <a:pt x="5752206" y="1587501"/>
                  <a:pt x="5752206" y="1589981"/>
                  <a:pt x="5752206" y="1589981"/>
                </a:cubicBezTo>
                <a:lnTo>
                  <a:pt x="5759647" y="1612305"/>
                </a:lnTo>
                <a:cubicBezTo>
                  <a:pt x="5759647" y="1622227"/>
                  <a:pt x="5759647" y="1632149"/>
                  <a:pt x="5759647" y="1642071"/>
                </a:cubicBezTo>
                <a:lnTo>
                  <a:pt x="5759647" y="1649512"/>
                </a:lnTo>
                <a:cubicBezTo>
                  <a:pt x="5754686" y="1644551"/>
                  <a:pt x="5752206" y="1644551"/>
                  <a:pt x="5752206" y="1649512"/>
                </a:cubicBezTo>
                <a:cubicBezTo>
                  <a:pt x="5752206" y="1654473"/>
                  <a:pt x="5754686" y="1656954"/>
                  <a:pt x="5759647" y="1656954"/>
                </a:cubicBezTo>
                <a:cubicBezTo>
                  <a:pt x="5759647" y="1656954"/>
                  <a:pt x="5759647" y="1659434"/>
                  <a:pt x="5759647" y="1664395"/>
                </a:cubicBezTo>
                <a:lnTo>
                  <a:pt x="5759647" y="1671836"/>
                </a:lnTo>
                <a:cubicBezTo>
                  <a:pt x="5764609" y="1676797"/>
                  <a:pt x="5765849" y="1684239"/>
                  <a:pt x="5763369" y="1694161"/>
                </a:cubicBezTo>
                <a:cubicBezTo>
                  <a:pt x="5760888" y="1704082"/>
                  <a:pt x="5757167" y="1709043"/>
                  <a:pt x="5752206" y="1709043"/>
                </a:cubicBezTo>
                <a:lnTo>
                  <a:pt x="5744765" y="1701602"/>
                </a:lnTo>
                <a:lnTo>
                  <a:pt x="5744765" y="1671836"/>
                </a:lnTo>
                <a:cubicBezTo>
                  <a:pt x="5749726" y="1661915"/>
                  <a:pt x="5750965" y="1656954"/>
                  <a:pt x="5748485" y="1656954"/>
                </a:cubicBezTo>
                <a:cubicBezTo>
                  <a:pt x="5746005" y="1656954"/>
                  <a:pt x="5746005" y="1653233"/>
                  <a:pt x="5748485" y="1645791"/>
                </a:cubicBezTo>
                <a:cubicBezTo>
                  <a:pt x="5750965" y="1638350"/>
                  <a:pt x="5749726" y="1632149"/>
                  <a:pt x="5744765" y="1627188"/>
                </a:cubicBezTo>
                <a:cubicBezTo>
                  <a:pt x="5744765" y="1622227"/>
                  <a:pt x="5744765" y="1619747"/>
                  <a:pt x="5744765" y="1619747"/>
                </a:cubicBezTo>
                <a:cubicBezTo>
                  <a:pt x="5749726" y="1609825"/>
                  <a:pt x="5749726" y="1604864"/>
                  <a:pt x="5744765" y="1604864"/>
                </a:cubicBezTo>
                <a:cubicBezTo>
                  <a:pt x="5739803" y="1604864"/>
                  <a:pt x="5738564" y="1601143"/>
                  <a:pt x="5741044" y="1593702"/>
                </a:cubicBezTo>
                <a:cubicBezTo>
                  <a:pt x="5743524" y="1586260"/>
                  <a:pt x="5747245" y="1582540"/>
                  <a:pt x="5752206" y="1582540"/>
                </a:cubicBezTo>
                <a:close/>
                <a:moveTo>
                  <a:pt x="5536406" y="1582540"/>
                </a:moveTo>
                <a:lnTo>
                  <a:pt x="5543847" y="1582540"/>
                </a:lnTo>
                <a:cubicBezTo>
                  <a:pt x="5548808" y="1582540"/>
                  <a:pt x="5551288" y="1582540"/>
                  <a:pt x="5551288" y="1582540"/>
                </a:cubicBezTo>
                <a:lnTo>
                  <a:pt x="5543847" y="1589981"/>
                </a:lnTo>
                <a:cubicBezTo>
                  <a:pt x="5543847" y="1589981"/>
                  <a:pt x="5541367" y="1587501"/>
                  <a:pt x="5536406" y="1582540"/>
                </a:cubicBezTo>
                <a:close/>
                <a:moveTo>
                  <a:pt x="5510826" y="1577889"/>
                </a:moveTo>
                <a:cubicBezTo>
                  <a:pt x="5511756" y="1577889"/>
                  <a:pt x="5512841" y="1578199"/>
                  <a:pt x="5514081" y="1578819"/>
                </a:cubicBezTo>
                <a:cubicBezTo>
                  <a:pt x="5519043" y="1581299"/>
                  <a:pt x="5521523" y="1582540"/>
                  <a:pt x="5521523" y="1582540"/>
                </a:cubicBezTo>
                <a:lnTo>
                  <a:pt x="5521523" y="1597422"/>
                </a:lnTo>
                <a:lnTo>
                  <a:pt x="5514081" y="1597422"/>
                </a:lnTo>
                <a:cubicBezTo>
                  <a:pt x="5509120" y="1597422"/>
                  <a:pt x="5506640" y="1593702"/>
                  <a:pt x="5506640" y="1586260"/>
                </a:cubicBezTo>
                <a:cubicBezTo>
                  <a:pt x="5506640" y="1580679"/>
                  <a:pt x="5508035" y="1577889"/>
                  <a:pt x="5510826" y="1577889"/>
                </a:cubicBezTo>
                <a:close/>
                <a:moveTo>
                  <a:pt x="5733603" y="1552774"/>
                </a:moveTo>
                <a:cubicBezTo>
                  <a:pt x="5736083" y="1552774"/>
                  <a:pt x="5739803" y="1555254"/>
                  <a:pt x="5744765" y="1560215"/>
                </a:cubicBezTo>
                <a:cubicBezTo>
                  <a:pt x="5744765" y="1565176"/>
                  <a:pt x="5742285" y="1567657"/>
                  <a:pt x="5737323" y="1567657"/>
                </a:cubicBezTo>
                <a:cubicBezTo>
                  <a:pt x="5732362" y="1562696"/>
                  <a:pt x="5729882" y="1558975"/>
                  <a:pt x="5729882" y="1556495"/>
                </a:cubicBezTo>
                <a:cubicBezTo>
                  <a:pt x="5729882" y="1554014"/>
                  <a:pt x="5731123" y="1552774"/>
                  <a:pt x="5733603" y="1552774"/>
                </a:cubicBezTo>
                <a:close/>
                <a:moveTo>
                  <a:pt x="922734" y="1545332"/>
                </a:moveTo>
                <a:cubicBezTo>
                  <a:pt x="922734" y="1545332"/>
                  <a:pt x="922734" y="1547813"/>
                  <a:pt x="922734" y="1552774"/>
                </a:cubicBezTo>
                <a:lnTo>
                  <a:pt x="930176" y="1552774"/>
                </a:lnTo>
                <a:cubicBezTo>
                  <a:pt x="935137" y="1547813"/>
                  <a:pt x="935137" y="1545332"/>
                  <a:pt x="930176" y="1545332"/>
                </a:cubicBezTo>
                <a:cubicBezTo>
                  <a:pt x="925215" y="1545332"/>
                  <a:pt x="922734" y="1545332"/>
                  <a:pt x="922734" y="1545332"/>
                </a:cubicBezTo>
                <a:close/>
                <a:moveTo>
                  <a:pt x="572988" y="1537891"/>
                </a:moveTo>
                <a:cubicBezTo>
                  <a:pt x="577949" y="1537891"/>
                  <a:pt x="579189" y="1540371"/>
                  <a:pt x="576709" y="1545332"/>
                </a:cubicBezTo>
                <a:cubicBezTo>
                  <a:pt x="574228" y="1550294"/>
                  <a:pt x="572988" y="1555254"/>
                  <a:pt x="572988" y="1560215"/>
                </a:cubicBezTo>
                <a:cubicBezTo>
                  <a:pt x="572988" y="1565176"/>
                  <a:pt x="570508" y="1567657"/>
                  <a:pt x="565546" y="1567657"/>
                </a:cubicBezTo>
                <a:cubicBezTo>
                  <a:pt x="565546" y="1562696"/>
                  <a:pt x="565546" y="1555254"/>
                  <a:pt x="565546" y="1545332"/>
                </a:cubicBezTo>
                <a:cubicBezTo>
                  <a:pt x="570508" y="1540371"/>
                  <a:pt x="572988" y="1537891"/>
                  <a:pt x="572988" y="1537891"/>
                </a:cubicBezTo>
                <a:close/>
                <a:moveTo>
                  <a:pt x="5439667" y="1530450"/>
                </a:moveTo>
                <a:cubicBezTo>
                  <a:pt x="5439667" y="1530450"/>
                  <a:pt x="5440908" y="1530450"/>
                  <a:pt x="5443388" y="1530450"/>
                </a:cubicBezTo>
                <a:cubicBezTo>
                  <a:pt x="5445868" y="1530450"/>
                  <a:pt x="5447109" y="1532930"/>
                  <a:pt x="5447109" y="1537891"/>
                </a:cubicBezTo>
                <a:lnTo>
                  <a:pt x="5439667" y="1537891"/>
                </a:lnTo>
                <a:cubicBezTo>
                  <a:pt x="5439667" y="1532930"/>
                  <a:pt x="5439667" y="1530450"/>
                  <a:pt x="5439667" y="1530450"/>
                </a:cubicBezTo>
                <a:close/>
                <a:moveTo>
                  <a:pt x="5469433" y="1523008"/>
                </a:moveTo>
                <a:cubicBezTo>
                  <a:pt x="5469433" y="1523008"/>
                  <a:pt x="5471913" y="1524249"/>
                  <a:pt x="5476874" y="1526729"/>
                </a:cubicBezTo>
                <a:cubicBezTo>
                  <a:pt x="5481836" y="1529209"/>
                  <a:pt x="5484316" y="1530450"/>
                  <a:pt x="5484316" y="1530450"/>
                </a:cubicBezTo>
                <a:cubicBezTo>
                  <a:pt x="5479354" y="1530450"/>
                  <a:pt x="5476874" y="1530450"/>
                  <a:pt x="5476874" y="1530450"/>
                </a:cubicBezTo>
                <a:close/>
                <a:moveTo>
                  <a:pt x="781347" y="1515567"/>
                </a:moveTo>
                <a:cubicBezTo>
                  <a:pt x="786308" y="1515567"/>
                  <a:pt x="788789" y="1516807"/>
                  <a:pt x="788789" y="1519288"/>
                </a:cubicBezTo>
                <a:cubicBezTo>
                  <a:pt x="788789" y="1521768"/>
                  <a:pt x="786308" y="1523008"/>
                  <a:pt x="781347" y="1523008"/>
                </a:cubicBezTo>
                <a:cubicBezTo>
                  <a:pt x="776386" y="1523008"/>
                  <a:pt x="773906" y="1521768"/>
                  <a:pt x="773906" y="1519288"/>
                </a:cubicBezTo>
                <a:cubicBezTo>
                  <a:pt x="773906" y="1516807"/>
                  <a:pt x="776386" y="1515567"/>
                  <a:pt x="781347" y="1515567"/>
                </a:cubicBezTo>
                <a:close/>
                <a:moveTo>
                  <a:pt x="5319210" y="1513241"/>
                </a:moveTo>
                <a:cubicBezTo>
                  <a:pt x="5321380" y="1513552"/>
                  <a:pt x="5324326" y="1514327"/>
                  <a:pt x="5328046" y="1515567"/>
                </a:cubicBezTo>
                <a:lnTo>
                  <a:pt x="5335488" y="1523008"/>
                </a:lnTo>
                <a:cubicBezTo>
                  <a:pt x="5335488" y="1532930"/>
                  <a:pt x="5337968" y="1539131"/>
                  <a:pt x="5342929" y="1541612"/>
                </a:cubicBezTo>
                <a:cubicBezTo>
                  <a:pt x="5347890" y="1544092"/>
                  <a:pt x="5355332" y="1545332"/>
                  <a:pt x="5365253" y="1545332"/>
                </a:cubicBezTo>
                <a:lnTo>
                  <a:pt x="5380136" y="1545332"/>
                </a:lnTo>
                <a:lnTo>
                  <a:pt x="5365253" y="1552774"/>
                </a:lnTo>
                <a:cubicBezTo>
                  <a:pt x="5360292" y="1557735"/>
                  <a:pt x="5357812" y="1562696"/>
                  <a:pt x="5357812" y="1567657"/>
                </a:cubicBezTo>
                <a:lnTo>
                  <a:pt x="5365253" y="1575098"/>
                </a:lnTo>
                <a:cubicBezTo>
                  <a:pt x="5355332" y="1570137"/>
                  <a:pt x="5347890" y="1567657"/>
                  <a:pt x="5342929" y="1567657"/>
                </a:cubicBezTo>
                <a:lnTo>
                  <a:pt x="5328046" y="1545332"/>
                </a:lnTo>
                <a:lnTo>
                  <a:pt x="5320605" y="1537891"/>
                </a:lnTo>
                <a:lnTo>
                  <a:pt x="5320605" y="1523008"/>
                </a:lnTo>
                <a:cubicBezTo>
                  <a:pt x="5313163" y="1515567"/>
                  <a:pt x="5312698" y="1512311"/>
                  <a:pt x="5319210" y="1513241"/>
                </a:cubicBezTo>
                <a:close/>
                <a:moveTo>
                  <a:pt x="844599" y="1508126"/>
                </a:moveTo>
                <a:cubicBezTo>
                  <a:pt x="849560" y="1508126"/>
                  <a:pt x="853281" y="1510606"/>
                  <a:pt x="855762" y="1515567"/>
                </a:cubicBezTo>
                <a:cubicBezTo>
                  <a:pt x="855762" y="1520528"/>
                  <a:pt x="854521" y="1523008"/>
                  <a:pt x="852041" y="1523008"/>
                </a:cubicBezTo>
                <a:cubicBezTo>
                  <a:pt x="849560" y="1523008"/>
                  <a:pt x="843359" y="1527969"/>
                  <a:pt x="833437" y="1537891"/>
                </a:cubicBezTo>
                <a:cubicBezTo>
                  <a:pt x="793750" y="1572618"/>
                  <a:pt x="771426" y="1587501"/>
                  <a:pt x="766465" y="1582540"/>
                </a:cubicBezTo>
                <a:cubicBezTo>
                  <a:pt x="766465" y="1582540"/>
                  <a:pt x="773906" y="1575098"/>
                  <a:pt x="788789" y="1560215"/>
                </a:cubicBezTo>
                <a:cubicBezTo>
                  <a:pt x="803672" y="1545332"/>
                  <a:pt x="812353" y="1537891"/>
                  <a:pt x="814834" y="1537891"/>
                </a:cubicBezTo>
                <a:cubicBezTo>
                  <a:pt x="817314" y="1537891"/>
                  <a:pt x="818555" y="1535411"/>
                  <a:pt x="818555" y="1530450"/>
                </a:cubicBezTo>
                <a:lnTo>
                  <a:pt x="825996" y="1515567"/>
                </a:lnTo>
                <a:cubicBezTo>
                  <a:pt x="833437" y="1510606"/>
                  <a:pt x="839638" y="1508126"/>
                  <a:pt x="844599" y="1508126"/>
                </a:cubicBezTo>
                <a:close/>
                <a:moveTo>
                  <a:pt x="5432226" y="1508125"/>
                </a:moveTo>
                <a:lnTo>
                  <a:pt x="5447109" y="1508125"/>
                </a:lnTo>
                <a:cubicBezTo>
                  <a:pt x="5452070" y="1513086"/>
                  <a:pt x="5452070" y="1515567"/>
                  <a:pt x="5447109" y="1515567"/>
                </a:cubicBezTo>
                <a:cubicBezTo>
                  <a:pt x="5447109" y="1520528"/>
                  <a:pt x="5445868" y="1521768"/>
                  <a:pt x="5443388" y="1519288"/>
                </a:cubicBezTo>
                <a:cubicBezTo>
                  <a:pt x="5440908" y="1516807"/>
                  <a:pt x="5437187" y="1513086"/>
                  <a:pt x="5432226" y="1508125"/>
                </a:cubicBezTo>
                <a:close/>
                <a:moveTo>
                  <a:pt x="5655468" y="1493243"/>
                </a:moveTo>
                <a:lnTo>
                  <a:pt x="5677792" y="1515567"/>
                </a:lnTo>
                <a:cubicBezTo>
                  <a:pt x="5672831" y="1515567"/>
                  <a:pt x="5667871" y="1513086"/>
                  <a:pt x="5662909" y="1508125"/>
                </a:cubicBezTo>
                <a:close/>
                <a:moveTo>
                  <a:pt x="870644" y="1493243"/>
                </a:moveTo>
                <a:cubicBezTo>
                  <a:pt x="880566" y="1498204"/>
                  <a:pt x="883047" y="1503164"/>
                  <a:pt x="878086" y="1508125"/>
                </a:cubicBezTo>
                <a:lnTo>
                  <a:pt x="870644" y="1508125"/>
                </a:lnTo>
                <a:lnTo>
                  <a:pt x="870644" y="1500684"/>
                </a:lnTo>
                <a:close/>
                <a:moveTo>
                  <a:pt x="5409902" y="1478360"/>
                </a:moveTo>
                <a:lnTo>
                  <a:pt x="5417343" y="1485801"/>
                </a:lnTo>
                <a:lnTo>
                  <a:pt x="5409902" y="1485801"/>
                </a:lnTo>
                <a:cubicBezTo>
                  <a:pt x="5409902" y="1485801"/>
                  <a:pt x="5409902" y="1483321"/>
                  <a:pt x="5409902" y="1478360"/>
                </a:cubicBezTo>
                <a:close/>
                <a:moveTo>
                  <a:pt x="5298281" y="1478360"/>
                </a:moveTo>
                <a:cubicBezTo>
                  <a:pt x="5300761" y="1478360"/>
                  <a:pt x="5303241" y="1480840"/>
                  <a:pt x="5305722" y="1485801"/>
                </a:cubicBezTo>
                <a:cubicBezTo>
                  <a:pt x="5305722" y="1490762"/>
                  <a:pt x="5305722" y="1493243"/>
                  <a:pt x="5305722" y="1493243"/>
                </a:cubicBezTo>
                <a:cubicBezTo>
                  <a:pt x="5305722" y="1493243"/>
                  <a:pt x="5303242" y="1493243"/>
                  <a:pt x="5298281" y="1493243"/>
                </a:cubicBezTo>
                <a:cubicBezTo>
                  <a:pt x="5293319" y="1488282"/>
                  <a:pt x="5290839" y="1485801"/>
                  <a:pt x="5290839" y="1485801"/>
                </a:cubicBezTo>
                <a:cubicBezTo>
                  <a:pt x="5293320" y="1480840"/>
                  <a:pt x="5295801" y="1478360"/>
                  <a:pt x="5298281" y="1478360"/>
                </a:cubicBezTo>
                <a:close/>
                <a:moveTo>
                  <a:pt x="803672" y="1478360"/>
                </a:moveTo>
                <a:lnTo>
                  <a:pt x="803672" y="1485801"/>
                </a:lnTo>
                <a:cubicBezTo>
                  <a:pt x="798711" y="1495723"/>
                  <a:pt x="793750" y="1500684"/>
                  <a:pt x="788789" y="1500684"/>
                </a:cubicBezTo>
                <a:lnTo>
                  <a:pt x="788789" y="1485801"/>
                </a:lnTo>
                <a:cubicBezTo>
                  <a:pt x="793750" y="1480840"/>
                  <a:pt x="798711" y="1478360"/>
                  <a:pt x="803672" y="1478360"/>
                </a:cubicBezTo>
                <a:close/>
                <a:moveTo>
                  <a:pt x="5381066" y="1473709"/>
                </a:moveTo>
                <a:cubicBezTo>
                  <a:pt x="5381687" y="1473089"/>
                  <a:pt x="5382617" y="1473399"/>
                  <a:pt x="5383857" y="1474639"/>
                </a:cubicBezTo>
                <a:cubicBezTo>
                  <a:pt x="5386337" y="1477119"/>
                  <a:pt x="5387577" y="1478360"/>
                  <a:pt x="5387577" y="1478360"/>
                </a:cubicBezTo>
                <a:cubicBezTo>
                  <a:pt x="5387577" y="1478360"/>
                  <a:pt x="5386337" y="1478360"/>
                  <a:pt x="5383857" y="1478360"/>
                </a:cubicBezTo>
                <a:cubicBezTo>
                  <a:pt x="5381377" y="1478360"/>
                  <a:pt x="5380136" y="1478360"/>
                  <a:pt x="5380136" y="1478360"/>
                </a:cubicBezTo>
                <a:cubicBezTo>
                  <a:pt x="5380136" y="1475879"/>
                  <a:pt x="5380446" y="1474329"/>
                  <a:pt x="5381066" y="1473709"/>
                </a:cubicBezTo>
                <a:close/>
                <a:moveTo>
                  <a:pt x="5722441" y="1470918"/>
                </a:moveTo>
                <a:lnTo>
                  <a:pt x="5737323" y="1493243"/>
                </a:lnTo>
                <a:cubicBezTo>
                  <a:pt x="5732362" y="1493243"/>
                  <a:pt x="5727402" y="1488282"/>
                  <a:pt x="5722441" y="1478360"/>
                </a:cubicBezTo>
                <a:close/>
                <a:moveTo>
                  <a:pt x="825996" y="1470918"/>
                </a:moveTo>
                <a:cubicBezTo>
                  <a:pt x="825996" y="1470918"/>
                  <a:pt x="828476" y="1473399"/>
                  <a:pt x="833437" y="1478360"/>
                </a:cubicBezTo>
                <a:cubicBezTo>
                  <a:pt x="838398" y="1478360"/>
                  <a:pt x="845840" y="1478360"/>
                  <a:pt x="855762" y="1478360"/>
                </a:cubicBezTo>
                <a:lnTo>
                  <a:pt x="870644" y="1478360"/>
                </a:lnTo>
                <a:lnTo>
                  <a:pt x="855762" y="1485801"/>
                </a:lnTo>
                <a:cubicBezTo>
                  <a:pt x="840878" y="1485801"/>
                  <a:pt x="830957" y="1483321"/>
                  <a:pt x="825996" y="1478360"/>
                </a:cubicBezTo>
                <a:cubicBezTo>
                  <a:pt x="825996" y="1473399"/>
                  <a:pt x="825996" y="1470918"/>
                  <a:pt x="825996" y="1470918"/>
                </a:cubicBezTo>
                <a:close/>
                <a:moveTo>
                  <a:pt x="5305722" y="1463477"/>
                </a:moveTo>
                <a:lnTo>
                  <a:pt x="5320605" y="1470918"/>
                </a:lnTo>
                <a:cubicBezTo>
                  <a:pt x="5320605" y="1475879"/>
                  <a:pt x="5321845" y="1479600"/>
                  <a:pt x="5324326" y="1482081"/>
                </a:cubicBezTo>
                <a:cubicBezTo>
                  <a:pt x="5326806" y="1484561"/>
                  <a:pt x="5328046" y="1488282"/>
                  <a:pt x="5328046" y="1493243"/>
                </a:cubicBezTo>
                <a:lnTo>
                  <a:pt x="5313163" y="1478360"/>
                </a:lnTo>
                <a:close/>
                <a:moveTo>
                  <a:pt x="900410" y="1463477"/>
                </a:moveTo>
                <a:cubicBezTo>
                  <a:pt x="900410" y="1463477"/>
                  <a:pt x="897930" y="1465957"/>
                  <a:pt x="892968" y="1470918"/>
                </a:cubicBezTo>
                <a:cubicBezTo>
                  <a:pt x="888007" y="1485801"/>
                  <a:pt x="883047" y="1488282"/>
                  <a:pt x="878086" y="1478360"/>
                </a:cubicBezTo>
                <a:close/>
                <a:moveTo>
                  <a:pt x="625078" y="1463477"/>
                </a:moveTo>
                <a:lnTo>
                  <a:pt x="602754" y="1493243"/>
                </a:lnTo>
                <a:cubicBezTo>
                  <a:pt x="602754" y="1493243"/>
                  <a:pt x="601513" y="1494483"/>
                  <a:pt x="599033" y="1496963"/>
                </a:cubicBezTo>
                <a:cubicBezTo>
                  <a:pt x="596553" y="1499444"/>
                  <a:pt x="596553" y="1503164"/>
                  <a:pt x="599033" y="1508125"/>
                </a:cubicBezTo>
                <a:cubicBezTo>
                  <a:pt x="601513" y="1513086"/>
                  <a:pt x="601513" y="1516807"/>
                  <a:pt x="599033" y="1519288"/>
                </a:cubicBezTo>
                <a:cubicBezTo>
                  <a:pt x="596553" y="1521768"/>
                  <a:pt x="592832" y="1523008"/>
                  <a:pt x="587871" y="1523008"/>
                </a:cubicBezTo>
                <a:lnTo>
                  <a:pt x="580429" y="1523008"/>
                </a:lnTo>
                <a:lnTo>
                  <a:pt x="587871" y="1515567"/>
                </a:lnTo>
                <a:lnTo>
                  <a:pt x="587871" y="1508125"/>
                </a:lnTo>
                <a:cubicBezTo>
                  <a:pt x="587871" y="1503164"/>
                  <a:pt x="591592" y="1498204"/>
                  <a:pt x="599033" y="1493243"/>
                </a:cubicBezTo>
                <a:cubicBezTo>
                  <a:pt x="606474" y="1488282"/>
                  <a:pt x="610195" y="1483321"/>
                  <a:pt x="610195" y="1478360"/>
                </a:cubicBezTo>
                <a:cubicBezTo>
                  <a:pt x="610195" y="1468438"/>
                  <a:pt x="615156" y="1463477"/>
                  <a:pt x="625078" y="1463477"/>
                </a:cubicBezTo>
                <a:close/>
                <a:moveTo>
                  <a:pt x="700422" y="1458826"/>
                </a:moveTo>
                <a:cubicBezTo>
                  <a:pt x="701042" y="1458206"/>
                  <a:pt x="701972" y="1458516"/>
                  <a:pt x="703213" y="1459756"/>
                </a:cubicBezTo>
                <a:cubicBezTo>
                  <a:pt x="705693" y="1462237"/>
                  <a:pt x="706933" y="1463477"/>
                  <a:pt x="706933" y="1463477"/>
                </a:cubicBezTo>
                <a:lnTo>
                  <a:pt x="699492" y="1463477"/>
                </a:lnTo>
                <a:cubicBezTo>
                  <a:pt x="699492" y="1460997"/>
                  <a:pt x="699802" y="1459446"/>
                  <a:pt x="700422" y="1458826"/>
                </a:cubicBezTo>
                <a:close/>
                <a:moveTo>
                  <a:pt x="5275956" y="1456036"/>
                </a:moveTo>
                <a:cubicBezTo>
                  <a:pt x="5280918" y="1456036"/>
                  <a:pt x="5284638" y="1456036"/>
                  <a:pt x="5287119" y="1456036"/>
                </a:cubicBezTo>
                <a:cubicBezTo>
                  <a:pt x="5289599" y="1456036"/>
                  <a:pt x="5290839" y="1456036"/>
                  <a:pt x="5290839" y="1456036"/>
                </a:cubicBezTo>
                <a:cubicBezTo>
                  <a:pt x="5290839" y="1465957"/>
                  <a:pt x="5285878" y="1470918"/>
                  <a:pt x="5275956" y="1470918"/>
                </a:cubicBezTo>
                <a:lnTo>
                  <a:pt x="5268515" y="1470918"/>
                </a:lnTo>
                <a:cubicBezTo>
                  <a:pt x="5273476" y="1465957"/>
                  <a:pt x="5273476" y="1462237"/>
                  <a:pt x="5268515" y="1459756"/>
                </a:cubicBezTo>
                <a:cubicBezTo>
                  <a:pt x="5263554" y="1457276"/>
                  <a:pt x="5266035" y="1456036"/>
                  <a:pt x="5275956" y="1456036"/>
                </a:cubicBezTo>
                <a:close/>
                <a:moveTo>
                  <a:pt x="5365253" y="1448594"/>
                </a:moveTo>
                <a:cubicBezTo>
                  <a:pt x="5365253" y="1448594"/>
                  <a:pt x="5365253" y="1451075"/>
                  <a:pt x="5365253" y="1456036"/>
                </a:cubicBezTo>
                <a:cubicBezTo>
                  <a:pt x="5360292" y="1456036"/>
                  <a:pt x="5357812" y="1456036"/>
                  <a:pt x="5357812" y="1456036"/>
                </a:cubicBezTo>
                <a:cubicBezTo>
                  <a:pt x="5357812" y="1451075"/>
                  <a:pt x="5360292" y="1448594"/>
                  <a:pt x="5365253" y="1448594"/>
                </a:cubicBezTo>
                <a:close/>
                <a:moveTo>
                  <a:pt x="639961" y="1448594"/>
                </a:moveTo>
                <a:cubicBezTo>
                  <a:pt x="644922" y="1448594"/>
                  <a:pt x="646162" y="1449835"/>
                  <a:pt x="643681" y="1452315"/>
                </a:cubicBezTo>
                <a:cubicBezTo>
                  <a:pt x="641201" y="1454795"/>
                  <a:pt x="639961" y="1456036"/>
                  <a:pt x="639961" y="1456036"/>
                </a:cubicBezTo>
                <a:close/>
                <a:moveTo>
                  <a:pt x="5490828" y="1443943"/>
                </a:moveTo>
                <a:cubicBezTo>
                  <a:pt x="5492687" y="1443323"/>
                  <a:pt x="5494238" y="1443633"/>
                  <a:pt x="5495478" y="1444873"/>
                </a:cubicBezTo>
                <a:cubicBezTo>
                  <a:pt x="5497958" y="1447354"/>
                  <a:pt x="5496718" y="1451075"/>
                  <a:pt x="5491757" y="1456036"/>
                </a:cubicBezTo>
                <a:lnTo>
                  <a:pt x="5476874" y="1456036"/>
                </a:lnTo>
                <a:cubicBezTo>
                  <a:pt x="5476874" y="1456036"/>
                  <a:pt x="5479354" y="1453555"/>
                  <a:pt x="5484316" y="1448594"/>
                </a:cubicBezTo>
                <a:cubicBezTo>
                  <a:pt x="5486796" y="1446114"/>
                  <a:pt x="5488967" y="1444564"/>
                  <a:pt x="5490828" y="1443943"/>
                </a:cubicBezTo>
                <a:close/>
                <a:moveTo>
                  <a:pt x="5517802" y="1441153"/>
                </a:moveTo>
                <a:cubicBezTo>
                  <a:pt x="5520282" y="1441153"/>
                  <a:pt x="5524003" y="1441153"/>
                  <a:pt x="5528964" y="1441153"/>
                </a:cubicBezTo>
                <a:cubicBezTo>
                  <a:pt x="5528964" y="1446114"/>
                  <a:pt x="5525244" y="1448594"/>
                  <a:pt x="5517802" y="1448594"/>
                </a:cubicBezTo>
                <a:cubicBezTo>
                  <a:pt x="5510361" y="1448594"/>
                  <a:pt x="5506640" y="1448594"/>
                  <a:pt x="5506640" y="1448594"/>
                </a:cubicBezTo>
                <a:cubicBezTo>
                  <a:pt x="5506640" y="1448594"/>
                  <a:pt x="5507881" y="1447354"/>
                  <a:pt x="5510361" y="1444873"/>
                </a:cubicBezTo>
                <a:cubicBezTo>
                  <a:pt x="5512841" y="1442393"/>
                  <a:pt x="5515322" y="1441153"/>
                  <a:pt x="5517802" y="1441153"/>
                </a:cubicBezTo>
                <a:close/>
                <a:moveTo>
                  <a:pt x="766465" y="1441153"/>
                </a:moveTo>
                <a:cubicBezTo>
                  <a:pt x="776386" y="1441153"/>
                  <a:pt x="776386" y="1446114"/>
                  <a:pt x="766465" y="1456036"/>
                </a:cubicBezTo>
                <a:cubicBezTo>
                  <a:pt x="761504" y="1460997"/>
                  <a:pt x="759023" y="1458516"/>
                  <a:pt x="759023" y="1448594"/>
                </a:cubicBezTo>
                <a:cubicBezTo>
                  <a:pt x="759023" y="1448594"/>
                  <a:pt x="759023" y="1447354"/>
                  <a:pt x="759023" y="1444873"/>
                </a:cubicBezTo>
                <a:cubicBezTo>
                  <a:pt x="759023" y="1442393"/>
                  <a:pt x="761504" y="1441153"/>
                  <a:pt x="766465" y="1441153"/>
                </a:cubicBezTo>
                <a:close/>
                <a:moveTo>
                  <a:pt x="652983" y="1429991"/>
                </a:moveTo>
                <a:cubicBezTo>
                  <a:pt x="654223" y="1429991"/>
                  <a:pt x="654844" y="1431231"/>
                  <a:pt x="654844" y="1433711"/>
                </a:cubicBezTo>
                <a:lnTo>
                  <a:pt x="647402" y="1433711"/>
                </a:lnTo>
                <a:cubicBezTo>
                  <a:pt x="649883" y="1431231"/>
                  <a:pt x="651743" y="1429991"/>
                  <a:pt x="652983" y="1429991"/>
                </a:cubicBezTo>
                <a:close/>
                <a:moveTo>
                  <a:pt x="5322000" y="1423945"/>
                </a:moveTo>
                <a:cubicBezTo>
                  <a:pt x="5323551" y="1424255"/>
                  <a:pt x="5325566" y="1425030"/>
                  <a:pt x="5328046" y="1426270"/>
                </a:cubicBezTo>
                <a:cubicBezTo>
                  <a:pt x="5333008" y="1436192"/>
                  <a:pt x="5335488" y="1441153"/>
                  <a:pt x="5335488" y="1441153"/>
                </a:cubicBezTo>
                <a:cubicBezTo>
                  <a:pt x="5330526" y="1441153"/>
                  <a:pt x="5325566" y="1438672"/>
                  <a:pt x="5320605" y="1433711"/>
                </a:cubicBezTo>
                <a:cubicBezTo>
                  <a:pt x="5316884" y="1426270"/>
                  <a:pt x="5317349" y="1423014"/>
                  <a:pt x="5322000" y="1423945"/>
                </a:cubicBezTo>
                <a:close/>
                <a:moveTo>
                  <a:pt x="5288979" y="1422549"/>
                </a:moveTo>
                <a:cubicBezTo>
                  <a:pt x="5292700" y="1422549"/>
                  <a:pt x="5295800" y="1423790"/>
                  <a:pt x="5298281" y="1426270"/>
                </a:cubicBezTo>
                <a:cubicBezTo>
                  <a:pt x="5303242" y="1436192"/>
                  <a:pt x="5303242" y="1443633"/>
                  <a:pt x="5298281" y="1448594"/>
                </a:cubicBezTo>
                <a:lnTo>
                  <a:pt x="5290839" y="1441153"/>
                </a:lnTo>
                <a:cubicBezTo>
                  <a:pt x="5290839" y="1441153"/>
                  <a:pt x="5288359" y="1438672"/>
                  <a:pt x="5283398" y="1433711"/>
                </a:cubicBezTo>
                <a:cubicBezTo>
                  <a:pt x="5268515" y="1428750"/>
                  <a:pt x="5266035" y="1426270"/>
                  <a:pt x="5275956" y="1426270"/>
                </a:cubicBezTo>
                <a:cubicBezTo>
                  <a:pt x="5280917" y="1423790"/>
                  <a:pt x="5285258" y="1422549"/>
                  <a:pt x="5288979" y="1422549"/>
                </a:cubicBezTo>
                <a:close/>
                <a:moveTo>
                  <a:pt x="799951" y="1418829"/>
                </a:moveTo>
                <a:cubicBezTo>
                  <a:pt x="802431" y="1418829"/>
                  <a:pt x="803672" y="1421309"/>
                  <a:pt x="803672" y="1426270"/>
                </a:cubicBezTo>
                <a:cubicBezTo>
                  <a:pt x="808633" y="1431231"/>
                  <a:pt x="809873" y="1433711"/>
                  <a:pt x="807392" y="1433711"/>
                </a:cubicBezTo>
                <a:cubicBezTo>
                  <a:pt x="804912" y="1433711"/>
                  <a:pt x="802431" y="1432471"/>
                  <a:pt x="799951" y="1429991"/>
                </a:cubicBezTo>
                <a:cubicBezTo>
                  <a:pt x="797471" y="1427510"/>
                  <a:pt x="796230" y="1425030"/>
                  <a:pt x="796230" y="1422549"/>
                </a:cubicBezTo>
                <a:cubicBezTo>
                  <a:pt x="796230" y="1420069"/>
                  <a:pt x="797471" y="1418829"/>
                  <a:pt x="799951" y="1418829"/>
                </a:cubicBezTo>
                <a:close/>
                <a:moveTo>
                  <a:pt x="1185044" y="1409062"/>
                </a:moveTo>
                <a:cubicBezTo>
                  <a:pt x="1182563" y="1409372"/>
                  <a:pt x="1179463" y="1410147"/>
                  <a:pt x="1175742" y="1411387"/>
                </a:cubicBezTo>
                <a:cubicBezTo>
                  <a:pt x="1165820" y="1416348"/>
                  <a:pt x="1159619" y="1418829"/>
                  <a:pt x="1157138" y="1418829"/>
                </a:cubicBezTo>
                <a:cubicBezTo>
                  <a:pt x="1154658" y="1418829"/>
                  <a:pt x="1150937" y="1421309"/>
                  <a:pt x="1145976" y="1426270"/>
                </a:cubicBezTo>
                <a:cubicBezTo>
                  <a:pt x="1145976" y="1431231"/>
                  <a:pt x="1144736" y="1433711"/>
                  <a:pt x="1142256" y="1433711"/>
                </a:cubicBezTo>
                <a:cubicBezTo>
                  <a:pt x="1139775" y="1433711"/>
                  <a:pt x="1136055" y="1433711"/>
                  <a:pt x="1131094" y="1433711"/>
                </a:cubicBezTo>
                <a:lnTo>
                  <a:pt x="1101328" y="1456036"/>
                </a:lnTo>
                <a:cubicBezTo>
                  <a:pt x="1101328" y="1465957"/>
                  <a:pt x="1108769" y="1465957"/>
                  <a:pt x="1123652" y="1456036"/>
                </a:cubicBezTo>
                <a:cubicBezTo>
                  <a:pt x="1128613" y="1451075"/>
                  <a:pt x="1133574" y="1446114"/>
                  <a:pt x="1138535" y="1441153"/>
                </a:cubicBezTo>
                <a:lnTo>
                  <a:pt x="1153418" y="1433711"/>
                </a:lnTo>
                <a:cubicBezTo>
                  <a:pt x="1153418" y="1428750"/>
                  <a:pt x="1155898" y="1426270"/>
                  <a:pt x="1160859" y="1426270"/>
                </a:cubicBezTo>
                <a:cubicBezTo>
                  <a:pt x="1175742" y="1431231"/>
                  <a:pt x="1184424" y="1432471"/>
                  <a:pt x="1186904" y="1429991"/>
                </a:cubicBezTo>
                <a:cubicBezTo>
                  <a:pt x="1189385" y="1427510"/>
                  <a:pt x="1190625" y="1423790"/>
                  <a:pt x="1190625" y="1418829"/>
                </a:cubicBezTo>
                <a:cubicBezTo>
                  <a:pt x="1194345" y="1411387"/>
                  <a:pt x="1192485" y="1408132"/>
                  <a:pt x="1185044" y="1409062"/>
                </a:cubicBezTo>
                <a:close/>
                <a:moveTo>
                  <a:pt x="5491757" y="1407666"/>
                </a:moveTo>
                <a:cubicBezTo>
                  <a:pt x="5494237" y="1407666"/>
                  <a:pt x="5496718" y="1408907"/>
                  <a:pt x="5499199" y="1411387"/>
                </a:cubicBezTo>
                <a:cubicBezTo>
                  <a:pt x="5504160" y="1416348"/>
                  <a:pt x="5502919" y="1418829"/>
                  <a:pt x="5495478" y="1418829"/>
                </a:cubicBezTo>
                <a:cubicBezTo>
                  <a:pt x="5488036" y="1418829"/>
                  <a:pt x="5486796" y="1421309"/>
                  <a:pt x="5491757" y="1426270"/>
                </a:cubicBezTo>
                <a:lnTo>
                  <a:pt x="5484316" y="1433711"/>
                </a:lnTo>
                <a:cubicBezTo>
                  <a:pt x="5484316" y="1428750"/>
                  <a:pt x="5484316" y="1425030"/>
                  <a:pt x="5484316" y="1422549"/>
                </a:cubicBezTo>
                <a:cubicBezTo>
                  <a:pt x="5484316" y="1420069"/>
                  <a:pt x="5484316" y="1416348"/>
                  <a:pt x="5484316" y="1411387"/>
                </a:cubicBezTo>
                <a:cubicBezTo>
                  <a:pt x="5486796" y="1408907"/>
                  <a:pt x="5489277" y="1407666"/>
                  <a:pt x="5491757" y="1407666"/>
                </a:cubicBezTo>
                <a:close/>
                <a:moveTo>
                  <a:pt x="5208984" y="1403946"/>
                </a:moveTo>
                <a:cubicBezTo>
                  <a:pt x="5213945" y="1403946"/>
                  <a:pt x="5216425" y="1406426"/>
                  <a:pt x="5216425" y="1411387"/>
                </a:cubicBezTo>
                <a:cubicBezTo>
                  <a:pt x="5216425" y="1416348"/>
                  <a:pt x="5217666" y="1418829"/>
                  <a:pt x="5220146" y="1418829"/>
                </a:cubicBezTo>
                <a:cubicBezTo>
                  <a:pt x="5222626" y="1418829"/>
                  <a:pt x="5223867" y="1418829"/>
                  <a:pt x="5223867" y="1418829"/>
                </a:cubicBezTo>
                <a:cubicBezTo>
                  <a:pt x="5228828" y="1418829"/>
                  <a:pt x="5235029" y="1421309"/>
                  <a:pt x="5242470" y="1426270"/>
                </a:cubicBezTo>
                <a:cubicBezTo>
                  <a:pt x="5249911" y="1431231"/>
                  <a:pt x="5253632" y="1433711"/>
                  <a:pt x="5253632" y="1433711"/>
                </a:cubicBezTo>
                <a:lnTo>
                  <a:pt x="5238749" y="1433711"/>
                </a:lnTo>
                <a:cubicBezTo>
                  <a:pt x="5228828" y="1428750"/>
                  <a:pt x="5223867" y="1428750"/>
                  <a:pt x="5223867" y="1433711"/>
                </a:cubicBezTo>
                <a:cubicBezTo>
                  <a:pt x="5218905" y="1433711"/>
                  <a:pt x="5213945" y="1431231"/>
                  <a:pt x="5208984" y="1426270"/>
                </a:cubicBezTo>
                <a:cubicBezTo>
                  <a:pt x="5199062" y="1411387"/>
                  <a:pt x="5199062" y="1403946"/>
                  <a:pt x="5208984" y="1403946"/>
                </a:cubicBezTo>
                <a:close/>
                <a:moveTo>
                  <a:pt x="907851" y="1396504"/>
                </a:moveTo>
                <a:cubicBezTo>
                  <a:pt x="912812" y="1396504"/>
                  <a:pt x="915293" y="1398985"/>
                  <a:pt x="915293" y="1403946"/>
                </a:cubicBezTo>
                <a:lnTo>
                  <a:pt x="907851" y="1403946"/>
                </a:lnTo>
                <a:cubicBezTo>
                  <a:pt x="907851" y="1398985"/>
                  <a:pt x="907851" y="1396504"/>
                  <a:pt x="907851" y="1396504"/>
                </a:cubicBezTo>
                <a:close/>
                <a:moveTo>
                  <a:pt x="878086" y="1396504"/>
                </a:moveTo>
                <a:cubicBezTo>
                  <a:pt x="883047" y="1401465"/>
                  <a:pt x="885527" y="1403946"/>
                  <a:pt x="885527" y="1403946"/>
                </a:cubicBezTo>
                <a:cubicBezTo>
                  <a:pt x="890488" y="1403946"/>
                  <a:pt x="892968" y="1403946"/>
                  <a:pt x="892968" y="1403946"/>
                </a:cubicBezTo>
                <a:cubicBezTo>
                  <a:pt x="888007" y="1408907"/>
                  <a:pt x="885527" y="1411387"/>
                  <a:pt x="885527" y="1411387"/>
                </a:cubicBezTo>
                <a:cubicBezTo>
                  <a:pt x="880566" y="1411387"/>
                  <a:pt x="878086" y="1411387"/>
                  <a:pt x="878086" y="1411387"/>
                </a:cubicBezTo>
                <a:cubicBezTo>
                  <a:pt x="878086" y="1411387"/>
                  <a:pt x="876845" y="1412627"/>
                  <a:pt x="874365" y="1415108"/>
                </a:cubicBezTo>
                <a:cubicBezTo>
                  <a:pt x="871885" y="1417588"/>
                  <a:pt x="869404" y="1420069"/>
                  <a:pt x="866924" y="1422549"/>
                </a:cubicBezTo>
                <a:cubicBezTo>
                  <a:pt x="864443" y="1425030"/>
                  <a:pt x="860722" y="1426270"/>
                  <a:pt x="855762" y="1426270"/>
                </a:cubicBezTo>
                <a:lnTo>
                  <a:pt x="863203" y="1411387"/>
                </a:lnTo>
                <a:cubicBezTo>
                  <a:pt x="863203" y="1406426"/>
                  <a:pt x="865683" y="1402705"/>
                  <a:pt x="870644" y="1400225"/>
                </a:cubicBezTo>
                <a:cubicBezTo>
                  <a:pt x="875605" y="1397745"/>
                  <a:pt x="878086" y="1396504"/>
                  <a:pt x="878086" y="1396504"/>
                </a:cubicBezTo>
                <a:close/>
                <a:moveTo>
                  <a:pt x="847390" y="1393714"/>
                </a:moveTo>
                <a:cubicBezTo>
                  <a:pt x="848010" y="1393094"/>
                  <a:pt x="848320" y="1394024"/>
                  <a:pt x="848320" y="1396504"/>
                </a:cubicBezTo>
                <a:lnTo>
                  <a:pt x="848320" y="1411387"/>
                </a:lnTo>
                <a:cubicBezTo>
                  <a:pt x="848320" y="1411387"/>
                  <a:pt x="847080" y="1412627"/>
                  <a:pt x="844599" y="1415108"/>
                </a:cubicBezTo>
                <a:cubicBezTo>
                  <a:pt x="842119" y="1417588"/>
                  <a:pt x="843359" y="1421309"/>
                  <a:pt x="848320" y="1426270"/>
                </a:cubicBezTo>
                <a:cubicBezTo>
                  <a:pt x="848320" y="1426270"/>
                  <a:pt x="847080" y="1429991"/>
                  <a:pt x="844599" y="1437432"/>
                </a:cubicBezTo>
                <a:cubicBezTo>
                  <a:pt x="842119" y="1444873"/>
                  <a:pt x="838398" y="1451075"/>
                  <a:pt x="833437" y="1456036"/>
                </a:cubicBezTo>
                <a:lnTo>
                  <a:pt x="833437" y="1448594"/>
                </a:lnTo>
                <a:cubicBezTo>
                  <a:pt x="833437" y="1448594"/>
                  <a:pt x="833437" y="1447354"/>
                  <a:pt x="833437" y="1444873"/>
                </a:cubicBezTo>
                <a:cubicBezTo>
                  <a:pt x="833437" y="1442393"/>
                  <a:pt x="833437" y="1438672"/>
                  <a:pt x="833437" y="1433711"/>
                </a:cubicBezTo>
                <a:cubicBezTo>
                  <a:pt x="828476" y="1428750"/>
                  <a:pt x="825996" y="1425030"/>
                  <a:pt x="825996" y="1422549"/>
                </a:cubicBezTo>
                <a:cubicBezTo>
                  <a:pt x="825996" y="1420069"/>
                  <a:pt x="828476" y="1418829"/>
                  <a:pt x="833437" y="1418829"/>
                </a:cubicBezTo>
                <a:cubicBezTo>
                  <a:pt x="838398" y="1413868"/>
                  <a:pt x="842119" y="1407666"/>
                  <a:pt x="844599" y="1400225"/>
                </a:cubicBezTo>
                <a:cubicBezTo>
                  <a:pt x="845840" y="1396504"/>
                  <a:pt x="846770" y="1394334"/>
                  <a:pt x="847390" y="1393714"/>
                </a:cubicBezTo>
                <a:close/>
                <a:moveTo>
                  <a:pt x="945058" y="1390924"/>
                </a:moveTo>
                <a:cubicBezTo>
                  <a:pt x="946299" y="1390924"/>
                  <a:pt x="947539" y="1391544"/>
                  <a:pt x="948779" y="1392784"/>
                </a:cubicBezTo>
                <a:cubicBezTo>
                  <a:pt x="951260" y="1395264"/>
                  <a:pt x="950019" y="1398985"/>
                  <a:pt x="945058" y="1403946"/>
                </a:cubicBezTo>
                <a:lnTo>
                  <a:pt x="937617" y="1403946"/>
                </a:lnTo>
                <a:cubicBezTo>
                  <a:pt x="937617" y="1398985"/>
                  <a:pt x="938857" y="1395264"/>
                  <a:pt x="941338" y="1392784"/>
                </a:cubicBezTo>
                <a:cubicBezTo>
                  <a:pt x="942578" y="1391544"/>
                  <a:pt x="943818" y="1390924"/>
                  <a:pt x="945058" y="1390924"/>
                </a:cubicBezTo>
                <a:close/>
                <a:moveTo>
                  <a:pt x="5261074" y="1381622"/>
                </a:moveTo>
                <a:cubicBezTo>
                  <a:pt x="5275956" y="1381622"/>
                  <a:pt x="5283398" y="1391543"/>
                  <a:pt x="5283398" y="1411387"/>
                </a:cubicBezTo>
                <a:lnTo>
                  <a:pt x="5268515" y="1403946"/>
                </a:lnTo>
                <a:close/>
                <a:moveTo>
                  <a:pt x="751582" y="1381622"/>
                </a:moveTo>
                <a:lnTo>
                  <a:pt x="759023" y="1389063"/>
                </a:lnTo>
                <a:lnTo>
                  <a:pt x="751582" y="1396504"/>
                </a:lnTo>
                <a:cubicBezTo>
                  <a:pt x="751582" y="1386583"/>
                  <a:pt x="751582" y="1381622"/>
                  <a:pt x="751582" y="1381622"/>
                </a:cubicBezTo>
                <a:close/>
                <a:moveTo>
                  <a:pt x="5178289" y="1369529"/>
                </a:moveTo>
                <a:cubicBezTo>
                  <a:pt x="5180148" y="1368909"/>
                  <a:pt x="5181699" y="1369219"/>
                  <a:pt x="5182939" y="1370459"/>
                </a:cubicBezTo>
                <a:cubicBezTo>
                  <a:pt x="5185419" y="1372940"/>
                  <a:pt x="5185419" y="1377901"/>
                  <a:pt x="5182939" y="1385342"/>
                </a:cubicBezTo>
                <a:cubicBezTo>
                  <a:pt x="5180459" y="1392784"/>
                  <a:pt x="5177977" y="1396504"/>
                  <a:pt x="5175497" y="1396504"/>
                </a:cubicBezTo>
                <a:cubicBezTo>
                  <a:pt x="5173017" y="1396504"/>
                  <a:pt x="5171777" y="1400225"/>
                  <a:pt x="5171777" y="1407666"/>
                </a:cubicBezTo>
                <a:cubicBezTo>
                  <a:pt x="5171777" y="1415108"/>
                  <a:pt x="5171777" y="1418829"/>
                  <a:pt x="5171777" y="1418829"/>
                </a:cubicBezTo>
                <a:cubicBezTo>
                  <a:pt x="5171777" y="1418829"/>
                  <a:pt x="5169297" y="1416348"/>
                  <a:pt x="5164335" y="1411387"/>
                </a:cubicBezTo>
                <a:cubicBezTo>
                  <a:pt x="5164335" y="1406426"/>
                  <a:pt x="5164335" y="1401465"/>
                  <a:pt x="5164335" y="1396504"/>
                </a:cubicBezTo>
                <a:cubicBezTo>
                  <a:pt x="5164335" y="1391543"/>
                  <a:pt x="5164335" y="1389063"/>
                  <a:pt x="5164335" y="1389063"/>
                </a:cubicBezTo>
                <a:cubicBezTo>
                  <a:pt x="5164335" y="1389063"/>
                  <a:pt x="5159374" y="1386583"/>
                  <a:pt x="5149452" y="1381622"/>
                </a:cubicBezTo>
                <a:lnTo>
                  <a:pt x="5134570" y="1381622"/>
                </a:lnTo>
                <a:cubicBezTo>
                  <a:pt x="5134570" y="1376661"/>
                  <a:pt x="5135810" y="1374180"/>
                  <a:pt x="5138290" y="1374180"/>
                </a:cubicBezTo>
                <a:cubicBezTo>
                  <a:pt x="5140770" y="1374180"/>
                  <a:pt x="5144491" y="1374180"/>
                  <a:pt x="5149452" y="1374180"/>
                </a:cubicBezTo>
                <a:cubicBezTo>
                  <a:pt x="5159374" y="1379141"/>
                  <a:pt x="5166815" y="1379141"/>
                  <a:pt x="5171777" y="1374180"/>
                </a:cubicBezTo>
                <a:cubicBezTo>
                  <a:pt x="5174257" y="1371700"/>
                  <a:pt x="5176428" y="1370150"/>
                  <a:pt x="5178289" y="1369529"/>
                </a:cubicBezTo>
                <a:close/>
                <a:moveTo>
                  <a:pt x="5268515" y="1366739"/>
                </a:moveTo>
                <a:cubicBezTo>
                  <a:pt x="5268515" y="1366739"/>
                  <a:pt x="5270995" y="1367979"/>
                  <a:pt x="5275956" y="1370459"/>
                </a:cubicBezTo>
                <a:cubicBezTo>
                  <a:pt x="5280918" y="1372940"/>
                  <a:pt x="5283398" y="1374180"/>
                  <a:pt x="5283398" y="1374180"/>
                </a:cubicBezTo>
                <a:cubicBezTo>
                  <a:pt x="5283398" y="1374180"/>
                  <a:pt x="5280918" y="1374180"/>
                  <a:pt x="5275956" y="1374180"/>
                </a:cubicBezTo>
                <a:cubicBezTo>
                  <a:pt x="5270995" y="1374180"/>
                  <a:pt x="5268515" y="1374180"/>
                  <a:pt x="5268515" y="1374180"/>
                </a:cubicBezTo>
                <a:cubicBezTo>
                  <a:pt x="5268515" y="1374180"/>
                  <a:pt x="5268515" y="1371700"/>
                  <a:pt x="5268515" y="1366739"/>
                </a:cubicBezTo>
                <a:close/>
                <a:moveTo>
                  <a:pt x="1257598" y="1366739"/>
                </a:moveTo>
                <a:cubicBezTo>
                  <a:pt x="1252636" y="1371700"/>
                  <a:pt x="1247676" y="1374180"/>
                  <a:pt x="1242715" y="1374180"/>
                </a:cubicBezTo>
                <a:cubicBezTo>
                  <a:pt x="1237754" y="1374180"/>
                  <a:pt x="1231552" y="1377901"/>
                  <a:pt x="1224111" y="1385342"/>
                </a:cubicBezTo>
                <a:cubicBezTo>
                  <a:pt x="1216670" y="1392784"/>
                  <a:pt x="1212949" y="1396504"/>
                  <a:pt x="1212949" y="1396504"/>
                </a:cubicBezTo>
                <a:cubicBezTo>
                  <a:pt x="1203027" y="1401465"/>
                  <a:pt x="1200547" y="1403946"/>
                  <a:pt x="1205508" y="1403946"/>
                </a:cubicBezTo>
                <a:cubicBezTo>
                  <a:pt x="1210469" y="1408907"/>
                  <a:pt x="1217910" y="1411387"/>
                  <a:pt x="1227832" y="1411387"/>
                </a:cubicBezTo>
                <a:cubicBezTo>
                  <a:pt x="1242715" y="1406426"/>
                  <a:pt x="1252636" y="1398985"/>
                  <a:pt x="1257598" y="1389063"/>
                </a:cubicBezTo>
                <a:cubicBezTo>
                  <a:pt x="1267519" y="1374180"/>
                  <a:pt x="1270000" y="1366739"/>
                  <a:pt x="1265039" y="1366739"/>
                </a:cubicBezTo>
                <a:close/>
                <a:moveTo>
                  <a:pt x="5491757" y="1359297"/>
                </a:moveTo>
                <a:cubicBezTo>
                  <a:pt x="5496718" y="1359297"/>
                  <a:pt x="5501679" y="1365498"/>
                  <a:pt x="5506640" y="1377901"/>
                </a:cubicBezTo>
                <a:cubicBezTo>
                  <a:pt x="5511601" y="1390303"/>
                  <a:pt x="5512841" y="1397745"/>
                  <a:pt x="5510361" y="1400225"/>
                </a:cubicBezTo>
                <a:cubicBezTo>
                  <a:pt x="5507881" y="1402705"/>
                  <a:pt x="5504160" y="1403946"/>
                  <a:pt x="5499199" y="1403946"/>
                </a:cubicBezTo>
                <a:close/>
                <a:moveTo>
                  <a:pt x="818555" y="1359297"/>
                </a:moveTo>
                <a:cubicBezTo>
                  <a:pt x="823515" y="1359297"/>
                  <a:pt x="825996" y="1359297"/>
                  <a:pt x="825996" y="1359297"/>
                </a:cubicBezTo>
                <a:lnTo>
                  <a:pt x="818555" y="1366739"/>
                </a:lnTo>
                <a:cubicBezTo>
                  <a:pt x="818555" y="1366739"/>
                  <a:pt x="818555" y="1364258"/>
                  <a:pt x="818555" y="1359297"/>
                </a:cubicBezTo>
                <a:close/>
                <a:moveTo>
                  <a:pt x="5354091" y="1351856"/>
                </a:moveTo>
                <a:cubicBezTo>
                  <a:pt x="5356571" y="1351856"/>
                  <a:pt x="5360292" y="1351856"/>
                  <a:pt x="5365253" y="1351856"/>
                </a:cubicBezTo>
                <a:cubicBezTo>
                  <a:pt x="5370215" y="1351856"/>
                  <a:pt x="5372695" y="1354336"/>
                  <a:pt x="5372695" y="1359297"/>
                </a:cubicBezTo>
                <a:cubicBezTo>
                  <a:pt x="5382616" y="1369219"/>
                  <a:pt x="5392539" y="1376661"/>
                  <a:pt x="5402460" y="1381622"/>
                </a:cubicBezTo>
                <a:cubicBezTo>
                  <a:pt x="5412382" y="1381622"/>
                  <a:pt x="5422304" y="1385342"/>
                  <a:pt x="5432226" y="1392784"/>
                </a:cubicBezTo>
                <a:cubicBezTo>
                  <a:pt x="5442147" y="1400225"/>
                  <a:pt x="5444629" y="1406426"/>
                  <a:pt x="5439667" y="1411387"/>
                </a:cubicBezTo>
                <a:cubicBezTo>
                  <a:pt x="5439667" y="1411387"/>
                  <a:pt x="5442147" y="1413868"/>
                  <a:pt x="5447109" y="1418829"/>
                </a:cubicBezTo>
                <a:cubicBezTo>
                  <a:pt x="5457030" y="1418829"/>
                  <a:pt x="5461992" y="1422549"/>
                  <a:pt x="5461992" y="1429991"/>
                </a:cubicBezTo>
                <a:cubicBezTo>
                  <a:pt x="5461992" y="1437432"/>
                  <a:pt x="5464472" y="1441153"/>
                  <a:pt x="5469433" y="1441153"/>
                </a:cubicBezTo>
                <a:lnTo>
                  <a:pt x="5469433" y="1448594"/>
                </a:lnTo>
                <a:cubicBezTo>
                  <a:pt x="5464472" y="1448594"/>
                  <a:pt x="5461992" y="1448594"/>
                  <a:pt x="5461992" y="1448594"/>
                </a:cubicBezTo>
                <a:cubicBezTo>
                  <a:pt x="5461992" y="1448594"/>
                  <a:pt x="5463232" y="1449835"/>
                  <a:pt x="5465712" y="1452315"/>
                </a:cubicBezTo>
                <a:cubicBezTo>
                  <a:pt x="5468192" y="1454795"/>
                  <a:pt x="5469433" y="1458516"/>
                  <a:pt x="5469433" y="1463477"/>
                </a:cubicBezTo>
                <a:cubicBezTo>
                  <a:pt x="5469433" y="1468438"/>
                  <a:pt x="5466953" y="1470918"/>
                  <a:pt x="5461992" y="1470918"/>
                </a:cubicBezTo>
                <a:cubicBezTo>
                  <a:pt x="5461992" y="1470918"/>
                  <a:pt x="5459511" y="1465957"/>
                  <a:pt x="5454550" y="1456036"/>
                </a:cubicBezTo>
                <a:cubicBezTo>
                  <a:pt x="5449589" y="1451075"/>
                  <a:pt x="5445868" y="1446114"/>
                  <a:pt x="5443388" y="1441153"/>
                </a:cubicBezTo>
                <a:cubicBezTo>
                  <a:pt x="5440908" y="1436192"/>
                  <a:pt x="5439667" y="1431231"/>
                  <a:pt x="5439667" y="1426270"/>
                </a:cubicBezTo>
                <a:cubicBezTo>
                  <a:pt x="5429746" y="1411387"/>
                  <a:pt x="5422304" y="1401465"/>
                  <a:pt x="5417343" y="1396504"/>
                </a:cubicBezTo>
                <a:cubicBezTo>
                  <a:pt x="5417343" y="1401465"/>
                  <a:pt x="5419823" y="1406426"/>
                  <a:pt x="5424785" y="1411387"/>
                </a:cubicBezTo>
                <a:cubicBezTo>
                  <a:pt x="5424785" y="1416348"/>
                  <a:pt x="5424785" y="1421309"/>
                  <a:pt x="5424785" y="1426270"/>
                </a:cubicBezTo>
                <a:cubicBezTo>
                  <a:pt x="5424785" y="1421309"/>
                  <a:pt x="5419823" y="1413868"/>
                  <a:pt x="5409902" y="1403946"/>
                </a:cubicBezTo>
                <a:cubicBezTo>
                  <a:pt x="5399980" y="1394024"/>
                  <a:pt x="5395019" y="1389063"/>
                  <a:pt x="5395019" y="1389063"/>
                </a:cubicBezTo>
                <a:cubicBezTo>
                  <a:pt x="5395019" y="1389063"/>
                  <a:pt x="5393778" y="1387823"/>
                  <a:pt x="5391298" y="1385342"/>
                </a:cubicBezTo>
                <a:cubicBezTo>
                  <a:pt x="5388818" y="1382862"/>
                  <a:pt x="5386337" y="1381622"/>
                  <a:pt x="5383857" y="1381622"/>
                </a:cubicBezTo>
                <a:cubicBezTo>
                  <a:pt x="5381377" y="1381622"/>
                  <a:pt x="5378895" y="1380381"/>
                  <a:pt x="5376415" y="1377901"/>
                </a:cubicBezTo>
                <a:cubicBezTo>
                  <a:pt x="5373935" y="1375420"/>
                  <a:pt x="5370215" y="1374180"/>
                  <a:pt x="5365253" y="1374180"/>
                </a:cubicBezTo>
                <a:lnTo>
                  <a:pt x="5357812" y="1366739"/>
                </a:lnTo>
                <a:lnTo>
                  <a:pt x="5357812" y="1381622"/>
                </a:lnTo>
                <a:lnTo>
                  <a:pt x="5350370" y="1374180"/>
                </a:lnTo>
                <a:lnTo>
                  <a:pt x="5342929" y="1359297"/>
                </a:lnTo>
                <a:lnTo>
                  <a:pt x="5350370" y="1359297"/>
                </a:lnTo>
                <a:cubicBezTo>
                  <a:pt x="5350370" y="1354336"/>
                  <a:pt x="5351611" y="1351856"/>
                  <a:pt x="5354091" y="1351856"/>
                </a:cubicBezTo>
                <a:close/>
                <a:moveTo>
                  <a:pt x="796230" y="1351856"/>
                </a:moveTo>
                <a:lnTo>
                  <a:pt x="803672" y="1351856"/>
                </a:lnTo>
                <a:cubicBezTo>
                  <a:pt x="803672" y="1356817"/>
                  <a:pt x="801191" y="1359297"/>
                  <a:pt x="796230" y="1359297"/>
                </a:cubicBezTo>
                <a:lnTo>
                  <a:pt x="796230" y="1381622"/>
                </a:lnTo>
                <a:lnTo>
                  <a:pt x="796230" y="1389063"/>
                </a:lnTo>
                <a:lnTo>
                  <a:pt x="788789" y="1389063"/>
                </a:lnTo>
                <a:cubicBezTo>
                  <a:pt x="788789" y="1379141"/>
                  <a:pt x="785068" y="1374180"/>
                  <a:pt x="777627" y="1374180"/>
                </a:cubicBezTo>
                <a:cubicBezTo>
                  <a:pt x="770185" y="1374180"/>
                  <a:pt x="768945" y="1371700"/>
                  <a:pt x="773906" y="1366739"/>
                </a:cubicBezTo>
                <a:close/>
                <a:moveTo>
                  <a:pt x="1235273" y="1344415"/>
                </a:moveTo>
                <a:cubicBezTo>
                  <a:pt x="1235273" y="1349376"/>
                  <a:pt x="1235273" y="1351856"/>
                  <a:pt x="1235273" y="1351856"/>
                </a:cubicBezTo>
                <a:cubicBezTo>
                  <a:pt x="1235273" y="1351856"/>
                  <a:pt x="1237754" y="1351856"/>
                  <a:pt x="1242715" y="1351856"/>
                </a:cubicBezTo>
                <a:cubicBezTo>
                  <a:pt x="1247676" y="1351856"/>
                  <a:pt x="1250156" y="1350616"/>
                  <a:pt x="1250156" y="1348135"/>
                </a:cubicBezTo>
                <a:cubicBezTo>
                  <a:pt x="1250156" y="1345655"/>
                  <a:pt x="1247676" y="1344415"/>
                  <a:pt x="1242715" y="1344415"/>
                </a:cubicBezTo>
                <a:close/>
                <a:moveTo>
                  <a:pt x="855762" y="1336973"/>
                </a:moveTo>
                <a:cubicBezTo>
                  <a:pt x="860722" y="1336973"/>
                  <a:pt x="860722" y="1339453"/>
                  <a:pt x="855762" y="1344415"/>
                </a:cubicBezTo>
                <a:lnTo>
                  <a:pt x="848320" y="1351856"/>
                </a:lnTo>
                <a:close/>
                <a:moveTo>
                  <a:pt x="839018" y="1333252"/>
                </a:moveTo>
                <a:cubicBezTo>
                  <a:pt x="840259" y="1333252"/>
                  <a:pt x="840878" y="1334493"/>
                  <a:pt x="840878" y="1336973"/>
                </a:cubicBezTo>
                <a:cubicBezTo>
                  <a:pt x="840878" y="1346895"/>
                  <a:pt x="838398" y="1349376"/>
                  <a:pt x="833437" y="1344415"/>
                </a:cubicBezTo>
                <a:lnTo>
                  <a:pt x="833437" y="1336973"/>
                </a:lnTo>
                <a:cubicBezTo>
                  <a:pt x="835918" y="1334493"/>
                  <a:pt x="837778" y="1333252"/>
                  <a:pt x="839018" y="1333252"/>
                </a:cubicBezTo>
                <a:close/>
                <a:moveTo>
                  <a:pt x="5261074" y="1329532"/>
                </a:moveTo>
                <a:cubicBezTo>
                  <a:pt x="5261074" y="1329532"/>
                  <a:pt x="5262314" y="1332012"/>
                  <a:pt x="5264794" y="1336973"/>
                </a:cubicBezTo>
                <a:cubicBezTo>
                  <a:pt x="5267274" y="1341934"/>
                  <a:pt x="5268515" y="1344415"/>
                  <a:pt x="5268515" y="1344415"/>
                </a:cubicBezTo>
                <a:cubicBezTo>
                  <a:pt x="5263554" y="1344415"/>
                  <a:pt x="5261074" y="1341934"/>
                  <a:pt x="5261074" y="1336973"/>
                </a:cubicBezTo>
                <a:close/>
                <a:moveTo>
                  <a:pt x="5171777" y="1322090"/>
                </a:moveTo>
                <a:cubicBezTo>
                  <a:pt x="5176738" y="1322090"/>
                  <a:pt x="5179218" y="1322090"/>
                  <a:pt x="5179218" y="1322090"/>
                </a:cubicBezTo>
                <a:cubicBezTo>
                  <a:pt x="5184179" y="1327051"/>
                  <a:pt x="5182939" y="1329532"/>
                  <a:pt x="5175497" y="1329532"/>
                </a:cubicBezTo>
                <a:cubicBezTo>
                  <a:pt x="5168056" y="1329532"/>
                  <a:pt x="5164335" y="1329532"/>
                  <a:pt x="5164335" y="1329532"/>
                </a:cubicBezTo>
                <a:cubicBezTo>
                  <a:pt x="5164335" y="1324571"/>
                  <a:pt x="5166815" y="1322090"/>
                  <a:pt x="5171777" y="1322090"/>
                </a:cubicBezTo>
                <a:close/>
                <a:moveTo>
                  <a:pt x="1131094" y="1322090"/>
                </a:moveTo>
                <a:lnTo>
                  <a:pt x="1131094" y="1336973"/>
                </a:lnTo>
                <a:cubicBezTo>
                  <a:pt x="1126132" y="1336973"/>
                  <a:pt x="1123652" y="1336973"/>
                  <a:pt x="1123652" y="1336973"/>
                </a:cubicBezTo>
                <a:cubicBezTo>
                  <a:pt x="1123652" y="1336973"/>
                  <a:pt x="1123652" y="1334493"/>
                  <a:pt x="1123652" y="1329532"/>
                </a:cubicBezTo>
                <a:close/>
                <a:moveTo>
                  <a:pt x="974824" y="1322090"/>
                </a:moveTo>
                <a:cubicBezTo>
                  <a:pt x="979785" y="1322090"/>
                  <a:pt x="982265" y="1323330"/>
                  <a:pt x="982265" y="1325811"/>
                </a:cubicBezTo>
                <a:cubicBezTo>
                  <a:pt x="982265" y="1328291"/>
                  <a:pt x="982265" y="1332012"/>
                  <a:pt x="982265" y="1336973"/>
                </a:cubicBezTo>
                <a:cubicBezTo>
                  <a:pt x="977304" y="1341934"/>
                  <a:pt x="972344" y="1341934"/>
                  <a:pt x="967383" y="1336973"/>
                </a:cubicBezTo>
                <a:cubicBezTo>
                  <a:pt x="962421" y="1332012"/>
                  <a:pt x="961181" y="1328291"/>
                  <a:pt x="963662" y="1325811"/>
                </a:cubicBezTo>
                <a:cubicBezTo>
                  <a:pt x="966142" y="1323330"/>
                  <a:pt x="969863" y="1322090"/>
                  <a:pt x="974824" y="1322090"/>
                </a:cubicBezTo>
                <a:close/>
                <a:moveTo>
                  <a:pt x="5223867" y="1318369"/>
                </a:moveTo>
                <a:cubicBezTo>
                  <a:pt x="5228827" y="1318369"/>
                  <a:pt x="5236269" y="1322090"/>
                  <a:pt x="5246191" y="1329532"/>
                </a:cubicBezTo>
                <a:cubicBezTo>
                  <a:pt x="5241229" y="1329532"/>
                  <a:pt x="5237509" y="1333252"/>
                  <a:pt x="5235029" y="1340694"/>
                </a:cubicBezTo>
                <a:cubicBezTo>
                  <a:pt x="5232549" y="1348135"/>
                  <a:pt x="5230067" y="1350616"/>
                  <a:pt x="5227587" y="1348135"/>
                </a:cubicBezTo>
                <a:cubicBezTo>
                  <a:pt x="5225107" y="1345655"/>
                  <a:pt x="5226347" y="1341934"/>
                  <a:pt x="5231308" y="1336973"/>
                </a:cubicBezTo>
                <a:cubicBezTo>
                  <a:pt x="5231308" y="1332012"/>
                  <a:pt x="5231308" y="1329532"/>
                  <a:pt x="5231308" y="1329532"/>
                </a:cubicBezTo>
                <a:cubicBezTo>
                  <a:pt x="5231308" y="1329532"/>
                  <a:pt x="5228828" y="1329532"/>
                  <a:pt x="5223867" y="1329532"/>
                </a:cubicBezTo>
                <a:cubicBezTo>
                  <a:pt x="5218905" y="1334493"/>
                  <a:pt x="5216425" y="1334493"/>
                  <a:pt x="5216425" y="1329532"/>
                </a:cubicBezTo>
                <a:cubicBezTo>
                  <a:pt x="5216425" y="1322090"/>
                  <a:pt x="5218905" y="1318369"/>
                  <a:pt x="5223867" y="1318369"/>
                </a:cubicBezTo>
                <a:close/>
                <a:moveTo>
                  <a:pt x="5514081" y="1314649"/>
                </a:moveTo>
                <a:lnTo>
                  <a:pt x="5521523" y="1314649"/>
                </a:lnTo>
                <a:cubicBezTo>
                  <a:pt x="5521523" y="1319610"/>
                  <a:pt x="5524003" y="1322090"/>
                  <a:pt x="5528964" y="1322090"/>
                </a:cubicBezTo>
                <a:cubicBezTo>
                  <a:pt x="5533926" y="1322090"/>
                  <a:pt x="5536406" y="1325811"/>
                  <a:pt x="5536406" y="1333252"/>
                </a:cubicBezTo>
                <a:cubicBezTo>
                  <a:pt x="5536406" y="1340694"/>
                  <a:pt x="5538886" y="1346895"/>
                  <a:pt x="5543847" y="1351856"/>
                </a:cubicBezTo>
                <a:cubicBezTo>
                  <a:pt x="5543847" y="1356817"/>
                  <a:pt x="5543847" y="1359297"/>
                  <a:pt x="5543847" y="1359297"/>
                </a:cubicBezTo>
                <a:cubicBezTo>
                  <a:pt x="5538886" y="1349376"/>
                  <a:pt x="5533926" y="1341934"/>
                  <a:pt x="5528964" y="1336973"/>
                </a:cubicBezTo>
                <a:cubicBezTo>
                  <a:pt x="5519043" y="1322090"/>
                  <a:pt x="5514081" y="1314649"/>
                  <a:pt x="5514081" y="1314649"/>
                </a:cubicBezTo>
                <a:close/>
                <a:moveTo>
                  <a:pt x="1168300" y="1314649"/>
                </a:moveTo>
                <a:cubicBezTo>
                  <a:pt x="1168300" y="1314649"/>
                  <a:pt x="1170781" y="1314649"/>
                  <a:pt x="1175742" y="1314649"/>
                </a:cubicBezTo>
                <a:lnTo>
                  <a:pt x="1183183" y="1314649"/>
                </a:lnTo>
                <a:cubicBezTo>
                  <a:pt x="1178222" y="1319610"/>
                  <a:pt x="1178222" y="1323330"/>
                  <a:pt x="1183183" y="1325811"/>
                </a:cubicBezTo>
                <a:cubicBezTo>
                  <a:pt x="1188144" y="1328291"/>
                  <a:pt x="1185664" y="1332012"/>
                  <a:pt x="1175742" y="1336973"/>
                </a:cubicBezTo>
                <a:lnTo>
                  <a:pt x="1160859" y="1344415"/>
                </a:lnTo>
                <a:lnTo>
                  <a:pt x="1160859" y="1329532"/>
                </a:lnTo>
                <a:cubicBezTo>
                  <a:pt x="1165820" y="1319610"/>
                  <a:pt x="1168300" y="1314649"/>
                  <a:pt x="1168300" y="1314649"/>
                </a:cubicBezTo>
                <a:close/>
                <a:moveTo>
                  <a:pt x="930176" y="1307207"/>
                </a:moveTo>
                <a:lnTo>
                  <a:pt x="930176" y="1322090"/>
                </a:lnTo>
                <a:cubicBezTo>
                  <a:pt x="925215" y="1327051"/>
                  <a:pt x="921494" y="1333252"/>
                  <a:pt x="919013" y="1340694"/>
                </a:cubicBezTo>
                <a:cubicBezTo>
                  <a:pt x="916533" y="1348135"/>
                  <a:pt x="912812" y="1351856"/>
                  <a:pt x="907851" y="1351856"/>
                </a:cubicBezTo>
                <a:cubicBezTo>
                  <a:pt x="902890" y="1351856"/>
                  <a:pt x="897930" y="1356817"/>
                  <a:pt x="892968" y="1366739"/>
                </a:cubicBezTo>
                <a:cubicBezTo>
                  <a:pt x="888007" y="1371700"/>
                  <a:pt x="884287" y="1375420"/>
                  <a:pt x="881806" y="1377901"/>
                </a:cubicBezTo>
                <a:cubicBezTo>
                  <a:pt x="879326" y="1380381"/>
                  <a:pt x="873125" y="1381622"/>
                  <a:pt x="863203" y="1381622"/>
                </a:cubicBezTo>
                <a:cubicBezTo>
                  <a:pt x="853281" y="1376661"/>
                  <a:pt x="845840" y="1379141"/>
                  <a:pt x="840878" y="1389063"/>
                </a:cubicBezTo>
                <a:cubicBezTo>
                  <a:pt x="835918" y="1398985"/>
                  <a:pt x="828476" y="1398985"/>
                  <a:pt x="818555" y="1389063"/>
                </a:cubicBezTo>
                <a:lnTo>
                  <a:pt x="811113" y="1381622"/>
                </a:lnTo>
                <a:cubicBezTo>
                  <a:pt x="821035" y="1386583"/>
                  <a:pt x="828476" y="1387823"/>
                  <a:pt x="833437" y="1385342"/>
                </a:cubicBezTo>
                <a:cubicBezTo>
                  <a:pt x="838398" y="1382862"/>
                  <a:pt x="840878" y="1379141"/>
                  <a:pt x="840878" y="1374180"/>
                </a:cubicBezTo>
                <a:cubicBezTo>
                  <a:pt x="840878" y="1369219"/>
                  <a:pt x="843359" y="1366739"/>
                  <a:pt x="848320" y="1366739"/>
                </a:cubicBezTo>
                <a:cubicBezTo>
                  <a:pt x="853281" y="1366739"/>
                  <a:pt x="863203" y="1361778"/>
                  <a:pt x="878086" y="1351856"/>
                </a:cubicBezTo>
                <a:cubicBezTo>
                  <a:pt x="883047" y="1341934"/>
                  <a:pt x="892968" y="1332012"/>
                  <a:pt x="907851" y="1322090"/>
                </a:cubicBezTo>
                <a:cubicBezTo>
                  <a:pt x="922734" y="1312168"/>
                  <a:pt x="930176" y="1307207"/>
                  <a:pt x="930176" y="1307207"/>
                </a:cubicBezTo>
                <a:close/>
                <a:moveTo>
                  <a:pt x="5083410" y="1302556"/>
                </a:moveTo>
                <a:cubicBezTo>
                  <a:pt x="5086511" y="1301936"/>
                  <a:pt x="5089921" y="1302247"/>
                  <a:pt x="5093642" y="1303487"/>
                </a:cubicBezTo>
                <a:cubicBezTo>
                  <a:pt x="5101083" y="1305967"/>
                  <a:pt x="5109765" y="1309688"/>
                  <a:pt x="5119687" y="1314649"/>
                </a:cubicBezTo>
                <a:cubicBezTo>
                  <a:pt x="5124648" y="1319610"/>
                  <a:pt x="5129608" y="1324571"/>
                  <a:pt x="5134570" y="1329532"/>
                </a:cubicBezTo>
                <a:cubicBezTo>
                  <a:pt x="5139531" y="1334493"/>
                  <a:pt x="5144491" y="1336973"/>
                  <a:pt x="5149452" y="1336973"/>
                </a:cubicBezTo>
                <a:cubicBezTo>
                  <a:pt x="5164335" y="1341934"/>
                  <a:pt x="5171777" y="1349376"/>
                  <a:pt x="5171777" y="1359297"/>
                </a:cubicBezTo>
                <a:cubicBezTo>
                  <a:pt x="5171777" y="1364258"/>
                  <a:pt x="5168056" y="1365498"/>
                  <a:pt x="5160615" y="1363018"/>
                </a:cubicBezTo>
                <a:cubicBezTo>
                  <a:pt x="5153173" y="1360538"/>
                  <a:pt x="5149452" y="1356817"/>
                  <a:pt x="5149452" y="1351856"/>
                </a:cubicBezTo>
                <a:cubicBezTo>
                  <a:pt x="5149452" y="1346895"/>
                  <a:pt x="5149452" y="1344415"/>
                  <a:pt x="5149452" y="1344415"/>
                </a:cubicBezTo>
                <a:cubicBezTo>
                  <a:pt x="5144491" y="1344415"/>
                  <a:pt x="5142011" y="1345655"/>
                  <a:pt x="5142011" y="1348135"/>
                </a:cubicBezTo>
                <a:cubicBezTo>
                  <a:pt x="5142011" y="1350616"/>
                  <a:pt x="5142011" y="1351856"/>
                  <a:pt x="5142011" y="1351856"/>
                </a:cubicBezTo>
                <a:lnTo>
                  <a:pt x="5134570" y="1359297"/>
                </a:lnTo>
                <a:lnTo>
                  <a:pt x="5127128" y="1366739"/>
                </a:lnTo>
                <a:cubicBezTo>
                  <a:pt x="5122167" y="1366739"/>
                  <a:pt x="5118446" y="1366739"/>
                  <a:pt x="5115966" y="1366739"/>
                </a:cubicBezTo>
                <a:cubicBezTo>
                  <a:pt x="5113486" y="1366739"/>
                  <a:pt x="5114726" y="1364258"/>
                  <a:pt x="5119687" y="1359297"/>
                </a:cubicBezTo>
                <a:cubicBezTo>
                  <a:pt x="5124648" y="1354336"/>
                  <a:pt x="5124648" y="1346895"/>
                  <a:pt x="5119687" y="1336973"/>
                </a:cubicBezTo>
                <a:cubicBezTo>
                  <a:pt x="5109765" y="1327051"/>
                  <a:pt x="5102324" y="1327051"/>
                  <a:pt x="5097363" y="1336973"/>
                </a:cubicBezTo>
                <a:cubicBezTo>
                  <a:pt x="5092401" y="1341934"/>
                  <a:pt x="5087441" y="1341934"/>
                  <a:pt x="5082480" y="1336973"/>
                </a:cubicBezTo>
                <a:cubicBezTo>
                  <a:pt x="5077519" y="1332012"/>
                  <a:pt x="5082480" y="1327051"/>
                  <a:pt x="5097363" y="1322090"/>
                </a:cubicBezTo>
                <a:lnTo>
                  <a:pt x="5104804" y="1322090"/>
                </a:lnTo>
                <a:lnTo>
                  <a:pt x="5089921" y="1314649"/>
                </a:lnTo>
                <a:cubicBezTo>
                  <a:pt x="5084960" y="1314649"/>
                  <a:pt x="5081239" y="1313408"/>
                  <a:pt x="5078759" y="1310928"/>
                </a:cubicBezTo>
                <a:cubicBezTo>
                  <a:pt x="5076279" y="1308448"/>
                  <a:pt x="5075038" y="1307207"/>
                  <a:pt x="5075038" y="1307207"/>
                </a:cubicBezTo>
                <a:cubicBezTo>
                  <a:pt x="5077519" y="1304727"/>
                  <a:pt x="5080310" y="1303177"/>
                  <a:pt x="5083410" y="1302556"/>
                </a:cubicBezTo>
                <a:close/>
                <a:moveTo>
                  <a:pt x="5499199" y="1292325"/>
                </a:moveTo>
                <a:cubicBezTo>
                  <a:pt x="5499199" y="1292325"/>
                  <a:pt x="5500439" y="1292325"/>
                  <a:pt x="5502919" y="1292325"/>
                </a:cubicBezTo>
                <a:cubicBezTo>
                  <a:pt x="5505399" y="1292325"/>
                  <a:pt x="5506640" y="1294805"/>
                  <a:pt x="5506640" y="1299766"/>
                </a:cubicBezTo>
                <a:cubicBezTo>
                  <a:pt x="5506640" y="1299766"/>
                  <a:pt x="5505399" y="1299766"/>
                  <a:pt x="5502919" y="1299766"/>
                </a:cubicBezTo>
                <a:cubicBezTo>
                  <a:pt x="5500439" y="1299766"/>
                  <a:pt x="5499199" y="1299766"/>
                  <a:pt x="5499199" y="1299766"/>
                </a:cubicBezTo>
                <a:cubicBezTo>
                  <a:pt x="5499199" y="1294805"/>
                  <a:pt x="5499199" y="1292325"/>
                  <a:pt x="5499199" y="1292325"/>
                </a:cubicBezTo>
                <a:close/>
                <a:moveTo>
                  <a:pt x="4948535" y="1292325"/>
                </a:moveTo>
                <a:lnTo>
                  <a:pt x="4933652" y="1307207"/>
                </a:lnTo>
                <a:cubicBezTo>
                  <a:pt x="4928690" y="1307207"/>
                  <a:pt x="4924970" y="1307207"/>
                  <a:pt x="4922490" y="1307207"/>
                </a:cubicBezTo>
                <a:cubicBezTo>
                  <a:pt x="4920010" y="1307207"/>
                  <a:pt x="4918769" y="1307207"/>
                  <a:pt x="4918769" y="1307207"/>
                </a:cubicBezTo>
                <a:cubicBezTo>
                  <a:pt x="4908847" y="1322090"/>
                  <a:pt x="4911327" y="1329532"/>
                  <a:pt x="4926210" y="1329532"/>
                </a:cubicBezTo>
                <a:lnTo>
                  <a:pt x="4941093" y="1336973"/>
                </a:lnTo>
                <a:cubicBezTo>
                  <a:pt x="4951015" y="1336973"/>
                  <a:pt x="4958456" y="1334493"/>
                  <a:pt x="4963417" y="1329532"/>
                </a:cubicBezTo>
                <a:cubicBezTo>
                  <a:pt x="4958456" y="1324571"/>
                  <a:pt x="4958456" y="1322090"/>
                  <a:pt x="4963417" y="1322090"/>
                </a:cubicBezTo>
                <a:lnTo>
                  <a:pt x="4955976" y="1314649"/>
                </a:lnTo>
                <a:lnTo>
                  <a:pt x="4948535" y="1299766"/>
                </a:lnTo>
                <a:cubicBezTo>
                  <a:pt x="4953496" y="1299766"/>
                  <a:pt x="4955976" y="1298526"/>
                  <a:pt x="4955976" y="1296045"/>
                </a:cubicBezTo>
                <a:cubicBezTo>
                  <a:pt x="4955976" y="1293565"/>
                  <a:pt x="4953496" y="1292325"/>
                  <a:pt x="4948535" y="1292325"/>
                </a:cubicBezTo>
                <a:close/>
                <a:moveTo>
                  <a:pt x="5573613" y="1284883"/>
                </a:moveTo>
                <a:cubicBezTo>
                  <a:pt x="5573613" y="1284883"/>
                  <a:pt x="5576093" y="1284883"/>
                  <a:pt x="5581054" y="1284883"/>
                </a:cubicBezTo>
                <a:lnTo>
                  <a:pt x="5595937" y="1299766"/>
                </a:lnTo>
                <a:cubicBezTo>
                  <a:pt x="5595937" y="1319610"/>
                  <a:pt x="5590975" y="1319610"/>
                  <a:pt x="5581054" y="1299766"/>
                </a:cubicBezTo>
                <a:cubicBezTo>
                  <a:pt x="5576093" y="1289844"/>
                  <a:pt x="5573613" y="1284883"/>
                  <a:pt x="5573613" y="1284883"/>
                </a:cubicBezTo>
                <a:close/>
                <a:moveTo>
                  <a:pt x="1026914" y="1284883"/>
                </a:moveTo>
                <a:cubicBezTo>
                  <a:pt x="1026914" y="1284883"/>
                  <a:pt x="1026914" y="1287364"/>
                  <a:pt x="1026914" y="1292325"/>
                </a:cubicBezTo>
                <a:lnTo>
                  <a:pt x="1019473" y="1299766"/>
                </a:lnTo>
                <a:close/>
                <a:moveTo>
                  <a:pt x="5097363" y="1270000"/>
                </a:moveTo>
                <a:lnTo>
                  <a:pt x="5112245" y="1270000"/>
                </a:lnTo>
                <a:cubicBezTo>
                  <a:pt x="5112245" y="1270000"/>
                  <a:pt x="5114726" y="1272481"/>
                  <a:pt x="5119687" y="1277442"/>
                </a:cubicBezTo>
                <a:cubicBezTo>
                  <a:pt x="5124648" y="1282403"/>
                  <a:pt x="5129608" y="1287364"/>
                  <a:pt x="5134570" y="1292325"/>
                </a:cubicBezTo>
                <a:cubicBezTo>
                  <a:pt x="5144491" y="1302246"/>
                  <a:pt x="5159374" y="1307207"/>
                  <a:pt x="5179218" y="1307207"/>
                </a:cubicBezTo>
                <a:cubicBezTo>
                  <a:pt x="5184179" y="1302246"/>
                  <a:pt x="5186660" y="1302246"/>
                  <a:pt x="5186660" y="1307207"/>
                </a:cubicBezTo>
                <a:lnTo>
                  <a:pt x="5179218" y="1314649"/>
                </a:lnTo>
                <a:cubicBezTo>
                  <a:pt x="5174257" y="1314649"/>
                  <a:pt x="5171777" y="1314649"/>
                  <a:pt x="5171777" y="1314649"/>
                </a:cubicBezTo>
                <a:cubicBezTo>
                  <a:pt x="5166815" y="1319610"/>
                  <a:pt x="5149452" y="1317129"/>
                  <a:pt x="5119687" y="1307207"/>
                </a:cubicBezTo>
                <a:cubicBezTo>
                  <a:pt x="5109765" y="1302246"/>
                  <a:pt x="5102324" y="1297286"/>
                  <a:pt x="5097363" y="1292325"/>
                </a:cubicBezTo>
                <a:cubicBezTo>
                  <a:pt x="5092401" y="1287364"/>
                  <a:pt x="5089921" y="1282403"/>
                  <a:pt x="5089921" y="1277442"/>
                </a:cubicBezTo>
                <a:close/>
                <a:moveTo>
                  <a:pt x="4881562" y="1270000"/>
                </a:moveTo>
                <a:cubicBezTo>
                  <a:pt x="4881562" y="1270000"/>
                  <a:pt x="4884042" y="1272481"/>
                  <a:pt x="4889003" y="1277442"/>
                </a:cubicBezTo>
                <a:cubicBezTo>
                  <a:pt x="4898925" y="1277442"/>
                  <a:pt x="4903886" y="1277442"/>
                  <a:pt x="4903886" y="1277442"/>
                </a:cubicBezTo>
                <a:cubicBezTo>
                  <a:pt x="4903886" y="1277442"/>
                  <a:pt x="4903886" y="1274961"/>
                  <a:pt x="4903886" y="1270000"/>
                </a:cubicBezTo>
                <a:cubicBezTo>
                  <a:pt x="4893965" y="1270000"/>
                  <a:pt x="4886523" y="1270000"/>
                  <a:pt x="4881562" y="1270000"/>
                </a:cubicBezTo>
                <a:close/>
                <a:moveTo>
                  <a:pt x="1168300" y="1270000"/>
                </a:moveTo>
                <a:cubicBezTo>
                  <a:pt x="1168300" y="1270000"/>
                  <a:pt x="1170781" y="1272481"/>
                  <a:pt x="1175742" y="1277442"/>
                </a:cubicBezTo>
                <a:cubicBezTo>
                  <a:pt x="1175742" y="1282403"/>
                  <a:pt x="1170781" y="1282403"/>
                  <a:pt x="1160859" y="1277442"/>
                </a:cubicBezTo>
                <a:close/>
                <a:moveTo>
                  <a:pt x="798091" y="1264419"/>
                </a:moveTo>
                <a:cubicBezTo>
                  <a:pt x="801811" y="1263179"/>
                  <a:pt x="803672" y="1265040"/>
                  <a:pt x="803672" y="1270000"/>
                </a:cubicBezTo>
                <a:cubicBezTo>
                  <a:pt x="803672" y="1270000"/>
                  <a:pt x="801191" y="1271241"/>
                  <a:pt x="796230" y="1273721"/>
                </a:cubicBezTo>
                <a:cubicBezTo>
                  <a:pt x="791269" y="1276201"/>
                  <a:pt x="786308" y="1281162"/>
                  <a:pt x="781347" y="1288604"/>
                </a:cubicBezTo>
                <a:cubicBezTo>
                  <a:pt x="776386" y="1296045"/>
                  <a:pt x="773906" y="1299766"/>
                  <a:pt x="773906" y="1299766"/>
                </a:cubicBezTo>
                <a:lnTo>
                  <a:pt x="766465" y="1307207"/>
                </a:lnTo>
                <a:cubicBezTo>
                  <a:pt x="766465" y="1336973"/>
                  <a:pt x="761504" y="1351856"/>
                  <a:pt x="751582" y="1351856"/>
                </a:cubicBezTo>
                <a:cubicBezTo>
                  <a:pt x="746621" y="1346895"/>
                  <a:pt x="744140" y="1344415"/>
                  <a:pt x="744140" y="1344415"/>
                </a:cubicBezTo>
                <a:lnTo>
                  <a:pt x="751582" y="1314649"/>
                </a:lnTo>
                <a:cubicBezTo>
                  <a:pt x="761504" y="1294805"/>
                  <a:pt x="767705" y="1284883"/>
                  <a:pt x="770185" y="1284883"/>
                </a:cubicBezTo>
                <a:cubicBezTo>
                  <a:pt x="772666" y="1284883"/>
                  <a:pt x="776386" y="1282403"/>
                  <a:pt x="781347" y="1277442"/>
                </a:cubicBezTo>
                <a:cubicBezTo>
                  <a:pt x="788789" y="1270000"/>
                  <a:pt x="794370" y="1265660"/>
                  <a:pt x="798091" y="1264419"/>
                </a:cubicBezTo>
                <a:close/>
                <a:moveTo>
                  <a:pt x="5558730" y="1262559"/>
                </a:moveTo>
                <a:cubicBezTo>
                  <a:pt x="5558730" y="1262559"/>
                  <a:pt x="5558730" y="1265039"/>
                  <a:pt x="5558730" y="1270000"/>
                </a:cubicBezTo>
                <a:lnTo>
                  <a:pt x="5551288" y="1270000"/>
                </a:lnTo>
                <a:close/>
                <a:moveTo>
                  <a:pt x="5201542" y="1262559"/>
                </a:moveTo>
                <a:cubicBezTo>
                  <a:pt x="5201542" y="1262559"/>
                  <a:pt x="5204022" y="1262559"/>
                  <a:pt x="5208984" y="1262559"/>
                </a:cubicBezTo>
                <a:cubicBezTo>
                  <a:pt x="5213945" y="1262559"/>
                  <a:pt x="5217666" y="1263799"/>
                  <a:pt x="5220146" y="1266280"/>
                </a:cubicBezTo>
                <a:cubicBezTo>
                  <a:pt x="5222626" y="1268760"/>
                  <a:pt x="5221386" y="1270000"/>
                  <a:pt x="5216425" y="1270000"/>
                </a:cubicBezTo>
                <a:close/>
                <a:moveTo>
                  <a:pt x="1354336" y="1258838"/>
                </a:moveTo>
                <a:cubicBezTo>
                  <a:pt x="1351855" y="1258838"/>
                  <a:pt x="1349375" y="1260078"/>
                  <a:pt x="1346894" y="1262559"/>
                </a:cubicBezTo>
                <a:cubicBezTo>
                  <a:pt x="1341934" y="1267520"/>
                  <a:pt x="1336972" y="1272481"/>
                  <a:pt x="1332011" y="1277442"/>
                </a:cubicBezTo>
                <a:lnTo>
                  <a:pt x="1324570" y="1277442"/>
                </a:lnTo>
                <a:cubicBezTo>
                  <a:pt x="1324570" y="1272481"/>
                  <a:pt x="1322090" y="1267520"/>
                  <a:pt x="1317129" y="1262559"/>
                </a:cubicBezTo>
                <a:lnTo>
                  <a:pt x="1309687" y="1270000"/>
                </a:lnTo>
                <a:cubicBezTo>
                  <a:pt x="1304726" y="1279922"/>
                  <a:pt x="1302246" y="1284883"/>
                  <a:pt x="1302246" y="1284883"/>
                </a:cubicBezTo>
                <a:cubicBezTo>
                  <a:pt x="1282402" y="1284883"/>
                  <a:pt x="1272480" y="1294805"/>
                  <a:pt x="1272480" y="1314649"/>
                </a:cubicBezTo>
                <a:cubicBezTo>
                  <a:pt x="1272480" y="1324571"/>
                  <a:pt x="1282402" y="1322090"/>
                  <a:pt x="1302246" y="1307207"/>
                </a:cubicBezTo>
                <a:cubicBezTo>
                  <a:pt x="1322090" y="1297286"/>
                  <a:pt x="1332011" y="1297286"/>
                  <a:pt x="1332011" y="1307207"/>
                </a:cubicBezTo>
                <a:cubicBezTo>
                  <a:pt x="1336972" y="1307207"/>
                  <a:pt x="1339453" y="1307207"/>
                  <a:pt x="1339453" y="1307207"/>
                </a:cubicBezTo>
                <a:cubicBezTo>
                  <a:pt x="1339453" y="1307207"/>
                  <a:pt x="1340693" y="1307207"/>
                  <a:pt x="1343174" y="1307207"/>
                </a:cubicBezTo>
                <a:cubicBezTo>
                  <a:pt x="1345654" y="1307207"/>
                  <a:pt x="1346894" y="1304727"/>
                  <a:pt x="1346894" y="1299766"/>
                </a:cubicBezTo>
                <a:cubicBezTo>
                  <a:pt x="1346894" y="1294805"/>
                  <a:pt x="1350615" y="1288604"/>
                  <a:pt x="1358056" y="1281162"/>
                </a:cubicBezTo>
                <a:cubicBezTo>
                  <a:pt x="1365498" y="1273721"/>
                  <a:pt x="1366738" y="1267520"/>
                  <a:pt x="1361777" y="1262559"/>
                </a:cubicBezTo>
                <a:cubicBezTo>
                  <a:pt x="1359297" y="1260078"/>
                  <a:pt x="1356816" y="1258838"/>
                  <a:pt x="1354336" y="1258838"/>
                </a:cubicBezTo>
                <a:close/>
                <a:moveTo>
                  <a:pt x="811113" y="1255118"/>
                </a:moveTo>
                <a:cubicBezTo>
                  <a:pt x="816074" y="1255118"/>
                  <a:pt x="818555" y="1255118"/>
                  <a:pt x="818555" y="1255118"/>
                </a:cubicBezTo>
                <a:lnTo>
                  <a:pt x="818555" y="1262559"/>
                </a:lnTo>
                <a:close/>
                <a:moveTo>
                  <a:pt x="736699" y="1255118"/>
                </a:moveTo>
                <a:cubicBezTo>
                  <a:pt x="741660" y="1260079"/>
                  <a:pt x="744140" y="1265039"/>
                  <a:pt x="744140" y="1270000"/>
                </a:cubicBezTo>
                <a:lnTo>
                  <a:pt x="729257" y="1270000"/>
                </a:lnTo>
                <a:close/>
                <a:moveTo>
                  <a:pt x="1378520" y="1251397"/>
                </a:moveTo>
                <a:cubicBezTo>
                  <a:pt x="1377280" y="1251397"/>
                  <a:pt x="1376660" y="1252637"/>
                  <a:pt x="1376660" y="1255118"/>
                </a:cubicBezTo>
                <a:cubicBezTo>
                  <a:pt x="1371699" y="1255118"/>
                  <a:pt x="1370459" y="1257598"/>
                  <a:pt x="1372939" y="1262559"/>
                </a:cubicBezTo>
                <a:cubicBezTo>
                  <a:pt x="1375420" y="1267520"/>
                  <a:pt x="1379140" y="1270000"/>
                  <a:pt x="1384101" y="1270000"/>
                </a:cubicBezTo>
                <a:cubicBezTo>
                  <a:pt x="1389062" y="1270000"/>
                  <a:pt x="1391543" y="1268760"/>
                  <a:pt x="1391543" y="1266280"/>
                </a:cubicBezTo>
                <a:cubicBezTo>
                  <a:pt x="1391543" y="1263799"/>
                  <a:pt x="1391543" y="1262559"/>
                  <a:pt x="1391543" y="1262559"/>
                </a:cubicBezTo>
                <a:cubicBezTo>
                  <a:pt x="1391543" y="1262559"/>
                  <a:pt x="1389062" y="1260079"/>
                  <a:pt x="1384101" y="1255118"/>
                </a:cubicBezTo>
                <a:cubicBezTo>
                  <a:pt x="1381621" y="1252637"/>
                  <a:pt x="1379760" y="1251397"/>
                  <a:pt x="1378520" y="1251397"/>
                </a:cubicBezTo>
                <a:close/>
                <a:moveTo>
                  <a:pt x="1177602" y="1251397"/>
                </a:moveTo>
                <a:cubicBezTo>
                  <a:pt x="1178842" y="1251397"/>
                  <a:pt x="1180703" y="1252637"/>
                  <a:pt x="1183183" y="1255118"/>
                </a:cubicBezTo>
                <a:lnTo>
                  <a:pt x="1183183" y="1262559"/>
                </a:lnTo>
                <a:cubicBezTo>
                  <a:pt x="1178222" y="1262559"/>
                  <a:pt x="1175742" y="1260079"/>
                  <a:pt x="1175742" y="1255118"/>
                </a:cubicBezTo>
                <a:cubicBezTo>
                  <a:pt x="1175742" y="1252637"/>
                  <a:pt x="1176362" y="1251397"/>
                  <a:pt x="1177602" y="1251397"/>
                </a:cubicBezTo>
                <a:close/>
                <a:moveTo>
                  <a:pt x="5313163" y="1247676"/>
                </a:moveTo>
                <a:lnTo>
                  <a:pt x="5328046" y="1255118"/>
                </a:lnTo>
                <a:cubicBezTo>
                  <a:pt x="5333008" y="1260079"/>
                  <a:pt x="5334247" y="1263799"/>
                  <a:pt x="5331767" y="1266280"/>
                </a:cubicBezTo>
                <a:cubicBezTo>
                  <a:pt x="5329287" y="1268760"/>
                  <a:pt x="5325566" y="1267520"/>
                  <a:pt x="5320605" y="1262559"/>
                </a:cubicBezTo>
                <a:cubicBezTo>
                  <a:pt x="5315644" y="1257598"/>
                  <a:pt x="5313163" y="1252637"/>
                  <a:pt x="5313163" y="1247676"/>
                </a:cubicBezTo>
                <a:close/>
                <a:moveTo>
                  <a:pt x="5235029" y="1247676"/>
                </a:moveTo>
                <a:cubicBezTo>
                  <a:pt x="5237509" y="1247676"/>
                  <a:pt x="5238749" y="1250156"/>
                  <a:pt x="5238749" y="1255118"/>
                </a:cubicBezTo>
                <a:cubicBezTo>
                  <a:pt x="5243711" y="1260079"/>
                  <a:pt x="5243711" y="1262559"/>
                  <a:pt x="5238749" y="1262559"/>
                </a:cubicBezTo>
                <a:cubicBezTo>
                  <a:pt x="5233788" y="1262559"/>
                  <a:pt x="5231308" y="1260079"/>
                  <a:pt x="5231308" y="1255118"/>
                </a:cubicBezTo>
                <a:cubicBezTo>
                  <a:pt x="5231308" y="1250156"/>
                  <a:pt x="5232549" y="1247676"/>
                  <a:pt x="5235029" y="1247676"/>
                </a:cubicBezTo>
                <a:close/>
                <a:moveTo>
                  <a:pt x="739648" y="1244727"/>
                </a:moveTo>
                <a:lnTo>
                  <a:pt x="737629" y="1246746"/>
                </a:lnTo>
                <a:cubicBezTo>
                  <a:pt x="737009" y="1247366"/>
                  <a:pt x="736699" y="1247676"/>
                  <a:pt x="736699" y="1247676"/>
                </a:cubicBezTo>
                <a:close/>
                <a:moveTo>
                  <a:pt x="1205508" y="1240235"/>
                </a:moveTo>
                <a:cubicBezTo>
                  <a:pt x="1210469" y="1240235"/>
                  <a:pt x="1212949" y="1240235"/>
                  <a:pt x="1212949" y="1240235"/>
                </a:cubicBezTo>
                <a:cubicBezTo>
                  <a:pt x="1212949" y="1240235"/>
                  <a:pt x="1212949" y="1242715"/>
                  <a:pt x="1212949" y="1247676"/>
                </a:cubicBezTo>
                <a:close/>
                <a:moveTo>
                  <a:pt x="744140" y="1240235"/>
                </a:moveTo>
                <a:cubicBezTo>
                  <a:pt x="744140" y="1240235"/>
                  <a:pt x="742900" y="1241475"/>
                  <a:pt x="740420" y="1243955"/>
                </a:cubicBezTo>
                <a:lnTo>
                  <a:pt x="739648" y="1244727"/>
                </a:lnTo>
                <a:close/>
                <a:moveTo>
                  <a:pt x="5567142" y="1238617"/>
                </a:moveTo>
                <a:lnTo>
                  <a:pt x="5571752" y="1248606"/>
                </a:lnTo>
                <a:cubicBezTo>
                  <a:pt x="5572993" y="1252947"/>
                  <a:pt x="5573613" y="1257598"/>
                  <a:pt x="5573613" y="1262559"/>
                </a:cubicBezTo>
                <a:cubicBezTo>
                  <a:pt x="5573613" y="1267520"/>
                  <a:pt x="5573613" y="1272481"/>
                  <a:pt x="5573613" y="1277442"/>
                </a:cubicBezTo>
                <a:close/>
                <a:moveTo>
                  <a:pt x="5120616" y="1235584"/>
                </a:moveTo>
                <a:cubicBezTo>
                  <a:pt x="5122477" y="1236204"/>
                  <a:pt x="5124648" y="1237754"/>
                  <a:pt x="5127128" y="1240235"/>
                </a:cubicBezTo>
                <a:lnTo>
                  <a:pt x="5127128" y="1247676"/>
                </a:lnTo>
                <a:lnTo>
                  <a:pt x="5119687" y="1247676"/>
                </a:lnTo>
                <a:cubicBezTo>
                  <a:pt x="5114726" y="1242715"/>
                  <a:pt x="5113486" y="1238994"/>
                  <a:pt x="5115966" y="1236514"/>
                </a:cubicBezTo>
                <a:cubicBezTo>
                  <a:pt x="5117206" y="1235274"/>
                  <a:pt x="5118757" y="1234964"/>
                  <a:pt x="5120616" y="1235584"/>
                </a:cubicBezTo>
                <a:close/>
                <a:moveTo>
                  <a:pt x="5454550" y="1232793"/>
                </a:moveTo>
                <a:cubicBezTo>
                  <a:pt x="5459511" y="1232793"/>
                  <a:pt x="5464472" y="1232793"/>
                  <a:pt x="5469433" y="1232793"/>
                </a:cubicBezTo>
                <a:lnTo>
                  <a:pt x="5476874" y="1232793"/>
                </a:lnTo>
                <a:cubicBezTo>
                  <a:pt x="5471913" y="1237755"/>
                  <a:pt x="5466953" y="1240235"/>
                  <a:pt x="5461992" y="1240235"/>
                </a:cubicBezTo>
                <a:close/>
                <a:moveTo>
                  <a:pt x="5558730" y="1225352"/>
                </a:moveTo>
                <a:cubicBezTo>
                  <a:pt x="5558730" y="1225352"/>
                  <a:pt x="5561210" y="1227832"/>
                  <a:pt x="5566171" y="1232793"/>
                </a:cubicBezTo>
                <a:lnTo>
                  <a:pt x="5567142" y="1238617"/>
                </a:lnTo>
                <a:lnTo>
                  <a:pt x="5566171" y="1236514"/>
                </a:lnTo>
                <a:cubicBezTo>
                  <a:pt x="5561210" y="1229073"/>
                  <a:pt x="5558730" y="1225352"/>
                  <a:pt x="5558730" y="1225352"/>
                </a:cubicBezTo>
                <a:close/>
                <a:moveTo>
                  <a:pt x="915293" y="1225352"/>
                </a:moveTo>
                <a:lnTo>
                  <a:pt x="915293" y="1232793"/>
                </a:lnTo>
                <a:lnTo>
                  <a:pt x="907851" y="1232793"/>
                </a:lnTo>
                <a:cubicBezTo>
                  <a:pt x="907851" y="1232793"/>
                  <a:pt x="910332" y="1230313"/>
                  <a:pt x="915293" y="1225352"/>
                </a:cubicBezTo>
                <a:close/>
                <a:moveTo>
                  <a:pt x="870644" y="1225352"/>
                </a:moveTo>
                <a:cubicBezTo>
                  <a:pt x="865683" y="1225352"/>
                  <a:pt x="863203" y="1227832"/>
                  <a:pt x="863203" y="1232793"/>
                </a:cubicBezTo>
                <a:cubicBezTo>
                  <a:pt x="868164" y="1232793"/>
                  <a:pt x="870644" y="1232793"/>
                  <a:pt x="870644" y="1232793"/>
                </a:cubicBezTo>
                <a:cubicBezTo>
                  <a:pt x="870644" y="1232793"/>
                  <a:pt x="870644" y="1230313"/>
                  <a:pt x="870644" y="1225352"/>
                </a:cubicBezTo>
                <a:close/>
                <a:moveTo>
                  <a:pt x="827856" y="1221631"/>
                </a:moveTo>
                <a:cubicBezTo>
                  <a:pt x="829096" y="1221631"/>
                  <a:pt x="830957" y="1222871"/>
                  <a:pt x="833437" y="1225352"/>
                </a:cubicBezTo>
                <a:lnTo>
                  <a:pt x="833437" y="1232793"/>
                </a:lnTo>
                <a:cubicBezTo>
                  <a:pt x="828476" y="1232793"/>
                  <a:pt x="825996" y="1230313"/>
                  <a:pt x="825996" y="1225352"/>
                </a:cubicBezTo>
                <a:cubicBezTo>
                  <a:pt x="825996" y="1222871"/>
                  <a:pt x="826616" y="1221631"/>
                  <a:pt x="827856" y="1221631"/>
                </a:cubicBezTo>
                <a:close/>
                <a:moveTo>
                  <a:pt x="5775461" y="1220701"/>
                </a:moveTo>
                <a:cubicBezTo>
                  <a:pt x="5776081" y="1220081"/>
                  <a:pt x="5777011" y="1220391"/>
                  <a:pt x="5778251" y="1221631"/>
                </a:cubicBezTo>
                <a:cubicBezTo>
                  <a:pt x="5780731" y="1224111"/>
                  <a:pt x="5781972" y="1225352"/>
                  <a:pt x="5781972" y="1225352"/>
                </a:cubicBezTo>
                <a:cubicBezTo>
                  <a:pt x="5781972" y="1225352"/>
                  <a:pt x="5779491" y="1225352"/>
                  <a:pt x="5774531" y="1225352"/>
                </a:cubicBezTo>
                <a:cubicBezTo>
                  <a:pt x="5774531" y="1222871"/>
                  <a:pt x="5774841" y="1221321"/>
                  <a:pt x="5775461" y="1220701"/>
                </a:cubicBezTo>
                <a:close/>
                <a:moveTo>
                  <a:pt x="1103188" y="1220701"/>
                </a:moveTo>
                <a:cubicBezTo>
                  <a:pt x="1101948" y="1221321"/>
                  <a:pt x="1101328" y="1222871"/>
                  <a:pt x="1101328" y="1225352"/>
                </a:cubicBezTo>
                <a:cubicBezTo>
                  <a:pt x="1101328" y="1225352"/>
                  <a:pt x="1103808" y="1227832"/>
                  <a:pt x="1108769" y="1232793"/>
                </a:cubicBezTo>
                <a:lnTo>
                  <a:pt x="1116211" y="1225352"/>
                </a:lnTo>
                <a:cubicBezTo>
                  <a:pt x="1116211" y="1225352"/>
                  <a:pt x="1113730" y="1224111"/>
                  <a:pt x="1108769" y="1221631"/>
                </a:cubicBezTo>
                <a:cubicBezTo>
                  <a:pt x="1106289" y="1220391"/>
                  <a:pt x="1104428" y="1220081"/>
                  <a:pt x="1103188" y="1220701"/>
                </a:cubicBezTo>
                <a:close/>
                <a:moveTo>
                  <a:pt x="5514081" y="1217910"/>
                </a:moveTo>
                <a:lnTo>
                  <a:pt x="5521523" y="1225352"/>
                </a:lnTo>
                <a:cubicBezTo>
                  <a:pt x="5521523" y="1225352"/>
                  <a:pt x="5519043" y="1225352"/>
                  <a:pt x="5514081" y="1225352"/>
                </a:cubicBezTo>
                <a:cubicBezTo>
                  <a:pt x="5509120" y="1225352"/>
                  <a:pt x="5506640" y="1224111"/>
                  <a:pt x="5506640" y="1221631"/>
                </a:cubicBezTo>
                <a:cubicBezTo>
                  <a:pt x="5506640" y="1219151"/>
                  <a:pt x="5509120" y="1217910"/>
                  <a:pt x="5514081" y="1217910"/>
                </a:cubicBezTo>
                <a:close/>
                <a:moveTo>
                  <a:pt x="5011786" y="1217910"/>
                </a:moveTo>
                <a:cubicBezTo>
                  <a:pt x="5014267" y="1217910"/>
                  <a:pt x="5015507" y="1217910"/>
                  <a:pt x="5015507" y="1217910"/>
                </a:cubicBezTo>
                <a:lnTo>
                  <a:pt x="5022949" y="1225352"/>
                </a:lnTo>
                <a:cubicBezTo>
                  <a:pt x="5017987" y="1225352"/>
                  <a:pt x="5015507" y="1225352"/>
                  <a:pt x="5015507" y="1225352"/>
                </a:cubicBezTo>
                <a:cubicBezTo>
                  <a:pt x="5010546" y="1225352"/>
                  <a:pt x="5008066" y="1224111"/>
                  <a:pt x="5008066" y="1221631"/>
                </a:cubicBezTo>
                <a:cubicBezTo>
                  <a:pt x="5008066" y="1219151"/>
                  <a:pt x="5009306" y="1217910"/>
                  <a:pt x="5011786" y="1217910"/>
                </a:cubicBezTo>
                <a:close/>
                <a:moveTo>
                  <a:pt x="881341" y="1213260"/>
                </a:moveTo>
                <a:cubicBezTo>
                  <a:pt x="884132" y="1213260"/>
                  <a:pt x="885527" y="1216050"/>
                  <a:pt x="885527" y="1221631"/>
                </a:cubicBezTo>
                <a:cubicBezTo>
                  <a:pt x="885527" y="1229073"/>
                  <a:pt x="885527" y="1235273"/>
                  <a:pt x="885527" y="1240235"/>
                </a:cubicBezTo>
                <a:cubicBezTo>
                  <a:pt x="885527" y="1245196"/>
                  <a:pt x="881806" y="1247676"/>
                  <a:pt x="874365" y="1247676"/>
                </a:cubicBezTo>
                <a:cubicBezTo>
                  <a:pt x="866924" y="1247676"/>
                  <a:pt x="863203" y="1250156"/>
                  <a:pt x="863203" y="1255118"/>
                </a:cubicBezTo>
                <a:lnTo>
                  <a:pt x="848320" y="1247676"/>
                </a:lnTo>
                <a:cubicBezTo>
                  <a:pt x="848320" y="1227832"/>
                  <a:pt x="855762" y="1217910"/>
                  <a:pt x="870644" y="1217910"/>
                </a:cubicBezTo>
                <a:cubicBezTo>
                  <a:pt x="870644" y="1217910"/>
                  <a:pt x="873125" y="1216670"/>
                  <a:pt x="878086" y="1214190"/>
                </a:cubicBezTo>
                <a:cubicBezTo>
                  <a:pt x="879326" y="1213570"/>
                  <a:pt x="880411" y="1213260"/>
                  <a:pt x="881341" y="1213260"/>
                </a:cubicBezTo>
                <a:close/>
                <a:moveTo>
                  <a:pt x="1231552" y="1212329"/>
                </a:moveTo>
                <a:cubicBezTo>
                  <a:pt x="1234033" y="1211089"/>
                  <a:pt x="1237754" y="1212950"/>
                  <a:pt x="1242715" y="1217910"/>
                </a:cubicBezTo>
                <a:cubicBezTo>
                  <a:pt x="1242715" y="1217910"/>
                  <a:pt x="1240234" y="1220391"/>
                  <a:pt x="1235273" y="1225352"/>
                </a:cubicBezTo>
                <a:lnTo>
                  <a:pt x="1227832" y="1225352"/>
                </a:lnTo>
                <a:cubicBezTo>
                  <a:pt x="1227832" y="1217910"/>
                  <a:pt x="1229072" y="1213570"/>
                  <a:pt x="1231552" y="1212329"/>
                </a:cubicBezTo>
                <a:close/>
                <a:moveTo>
                  <a:pt x="1272480" y="1210469"/>
                </a:moveTo>
                <a:cubicBezTo>
                  <a:pt x="1272480" y="1210469"/>
                  <a:pt x="1272480" y="1212949"/>
                  <a:pt x="1272480" y="1217910"/>
                </a:cubicBezTo>
                <a:cubicBezTo>
                  <a:pt x="1267519" y="1217910"/>
                  <a:pt x="1262558" y="1219151"/>
                  <a:pt x="1257598" y="1221631"/>
                </a:cubicBezTo>
                <a:cubicBezTo>
                  <a:pt x="1252636" y="1224111"/>
                  <a:pt x="1250156" y="1227832"/>
                  <a:pt x="1250156" y="1232793"/>
                </a:cubicBezTo>
                <a:cubicBezTo>
                  <a:pt x="1250156" y="1237755"/>
                  <a:pt x="1250156" y="1242715"/>
                  <a:pt x="1250156" y="1247676"/>
                </a:cubicBezTo>
                <a:lnTo>
                  <a:pt x="1265039" y="1247676"/>
                </a:lnTo>
                <a:cubicBezTo>
                  <a:pt x="1279921" y="1232793"/>
                  <a:pt x="1284882" y="1220391"/>
                  <a:pt x="1279921" y="1210469"/>
                </a:cubicBezTo>
                <a:cubicBezTo>
                  <a:pt x="1274961" y="1210469"/>
                  <a:pt x="1272480" y="1210469"/>
                  <a:pt x="1272480" y="1210469"/>
                </a:cubicBezTo>
                <a:close/>
                <a:moveTo>
                  <a:pt x="1041797" y="1210469"/>
                </a:moveTo>
                <a:lnTo>
                  <a:pt x="1049238" y="1232793"/>
                </a:lnTo>
                <a:cubicBezTo>
                  <a:pt x="1049238" y="1232793"/>
                  <a:pt x="1047998" y="1231553"/>
                  <a:pt x="1045517" y="1229073"/>
                </a:cubicBezTo>
                <a:cubicBezTo>
                  <a:pt x="1043037" y="1226593"/>
                  <a:pt x="1041797" y="1222872"/>
                  <a:pt x="1041797" y="1217910"/>
                </a:cubicBezTo>
                <a:close/>
                <a:moveTo>
                  <a:pt x="840878" y="1210469"/>
                </a:moveTo>
                <a:lnTo>
                  <a:pt x="848320" y="1217910"/>
                </a:lnTo>
                <a:cubicBezTo>
                  <a:pt x="848320" y="1222872"/>
                  <a:pt x="845840" y="1225352"/>
                  <a:pt x="840878" y="1225352"/>
                </a:cubicBezTo>
                <a:lnTo>
                  <a:pt x="840878" y="1217910"/>
                </a:lnTo>
                <a:cubicBezTo>
                  <a:pt x="840878" y="1212949"/>
                  <a:pt x="840878" y="1210469"/>
                  <a:pt x="840878" y="1210469"/>
                </a:cubicBezTo>
                <a:close/>
                <a:moveTo>
                  <a:pt x="5455480" y="1204889"/>
                </a:moveTo>
                <a:cubicBezTo>
                  <a:pt x="5457341" y="1204889"/>
                  <a:pt x="5459511" y="1205508"/>
                  <a:pt x="5461992" y="1206748"/>
                </a:cubicBezTo>
                <a:cubicBezTo>
                  <a:pt x="5466953" y="1209228"/>
                  <a:pt x="5468192" y="1211710"/>
                  <a:pt x="5465712" y="1214190"/>
                </a:cubicBezTo>
                <a:cubicBezTo>
                  <a:pt x="5463232" y="1216670"/>
                  <a:pt x="5460751" y="1217910"/>
                  <a:pt x="5458271" y="1217910"/>
                </a:cubicBezTo>
                <a:cubicBezTo>
                  <a:pt x="5455791" y="1217910"/>
                  <a:pt x="5453310" y="1216670"/>
                  <a:pt x="5450829" y="1214190"/>
                </a:cubicBezTo>
                <a:cubicBezTo>
                  <a:pt x="5448349" y="1211710"/>
                  <a:pt x="5448349" y="1209228"/>
                  <a:pt x="5450829" y="1206748"/>
                </a:cubicBezTo>
                <a:cubicBezTo>
                  <a:pt x="5452069" y="1205508"/>
                  <a:pt x="5453619" y="1204889"/>
                  <a:pt x="5455480" y="1204889"/>
                </a:cubicBezTo>
                <a:close/>
                <a:moveTo>
                  <a:pt x="5521523" y="1203028"/>
                </a:moveTo>
                <a:cubicBezTo>
                  <a:pt x="5526484" y="1203028"/>
                  <a:pt x="5528964" y="1204268"/>
                  <a:pt x="5528964" y="1206748"/>
                </a:cubicBezTo>
                <a:cubicBezTo>
                  <a:pt x="5528964" y="1209228"/>
                  <a:pt x="5526484" y="1210469"/>
                  <a:pt x="5521523" y="1210469"/>
                </a:cubicBezTo>
                <a:cubicBezTo>
                  <a:pt x="5516561" y="1210469"/>
                  <a:pt x="5512841" y="1210469"/>
                  <a:pt x="5510361" y="1210469"/>
                </a:cubicBezTo>
                <a:cubicBezTo>
                  <a:pt x="5507881" y="1210469"/>
                  <a:pt x="5506640" y="1210469"/>
                  <a:pt x="5506640" y="1210469"/>
                </a:cubicBezTo>
                <a:cubicBezTo>
                  <a:pt x="5506640" y="1210469"/>
                  <a:pt x="5507881" y="1209228"/>
                  <a:pt x="5510361" y="1206748"/>
                </a:cubicBezTo>
                <a:cubicBezTo>
                  <a:pt x="5512841" y="1204268"/>
                  <a:pt x="5516561" y="1203028"/>
                  <a:pt x="5521523" y="1203028"/>
                </a:cubicBezTo>
                <a:close/>
                <a:moveTo>
                  <a:pt x="4978300" y="1203028"/>
                </a:moveTo>
                <a:lnTo>
                  <a:pt x="4985742" y="1203028"/>
                </a:lnTo>
                <a:lnTo>
                  <a:pt x="4985742" y="1210469"/>
                </a:lnTo>
                <a:close/>
                <a:moveTo>
                  <a:pt x="922734" y="1203028"/>
                </a:moveTo>
                <a:cubicBezTo>
                  <a:pt x="922734" y="1203028"/>
                  <a:pt x="922734" y="1204268"/>
                  <a:pt x="922734" y="1206748"/>
                </a:cubicBezTo>
                <a:cubicBezTo>
                  <a:pt x="922734" y="1209228"/>
                  <a:pt x="922734" y="1212949"/>
                  <a:pt x="922734" y="1217910"/>
                </a:cubicBezTo>
                <a:lnTo>
                  <a:pt x="915293" y="1210469"/>
                </a:lnTo>
                <a:cubicBezTo>
                  <a:pt x="915293" y="1210469"/>
                  <a:pt x="915293" y="1209228"/>
                  <a:pt x="915293" y="1206748"/>
                </a:cubicBezTo>
                <a:cubicBezTo>
                  <a:pt x="915293" y="1204268"/>
                  <a:pt x="917773" y="1203028"/>
                  <a:pt x="922734" y="1203028"/>
                </a:cubicBezTo>
                <a:close/>
                <a:moveTo>
                  <a:pt x="4799706" y="1195586"/>
                </a:moveTo>
                <a:cubicBezTo>
                  <a:pt x="4799706" y="1195586"/>
                  <a:pt x="4799706" y="1198066"/>
                  <a:pt x="4799706" y="1203028"/>
                </a:cubicBezTo>
                <a:lnTo>
                  <a:pt x="4807148" y="1203028"/>
                </a:lnTo>
                <a:cubicBezTo>
                  <a:pt x="4807148" y="1198066"/>
                  <a:pt x="4804668" y="1195586"/>
                  <a:pt x="4799706" y="1195586"/>
                </a:cubicBezTo>
                <a:close/>
                <a:moveTo>
                  <a:pt x="1218530" y="1191866"/>
                </a:moveTo>
                <a:cubicBezTo>
                  <a:pt x="1222251" y="1191866"/>
                  <a:pt x="1225351" y="1193106"/>
                  <a:pt x="1227832" y="1195586"/>
                </a:cubicBezTo>
                <a:cubicBezTo>
                  <a:pt x="1227832" y="1205508"/>
                  <a:pt x="1222871" y="1210469"/>
                  <a:pt x="1212949" y="1210469"/>
                </a:cubicBezTo>
                <a:cubicBezTo>
                  <a:pt x="1207988" y="1210469"/>
                  <a:pt x="1201787" y="1214190"/>
                  <a:pt x="1194345" y="1221631"/>
                </a:cubicBezTo>
                <a:cubicBezTo>
                  <a:pt x="1186904" y="1229073"/>
                  <a:pt x="1183183" y="1234034"/>
                  <a:pt x="1183183" y="1236514"/>
                </a:cubicBezTo>
                <a:cubicBezTo>
                  <a:pt x="1183183" y="1238994"/>
                  <a:pt x="1180703" y="1241475"/>
                  <a:pt x="1175742" y="1243955"/>
                </a:cubicBezTo>
                <a:cubicBezTo>
                  <a:pt x="1170781" y="1246435"/>
                  <a:pt x="1168300" y="1245196"/>
                  <a:pt x="1168300" y="1240235"/>
                </a:cubicBezTo>
                <a:lnTo>
                  <a:pt x="1168300" y="1232793"/>
                </a:lnTo>
                <a:cubicBezTo>
                  <a:pt x="1183183" y="1232793"/>
                  <a:pt x="1190625" y="1225352"/>
                  <a:pt x="1190625" y="1210469"/>
                </a:cubicBezTo>
                <a:cubicBezTo>
                  <a:pt x="1190625" y="1205508"/>
                  <a:pt x="1195586" y="1200548"/>
                  <a:pt x="1205508" y="1195586"/>
                </a:cubicBezTo>
                <a:cubicBezTo>
                  <a:pt x="1210469" y="1193106"/>
                  <a:pt x="1214809" y="1191866"/>
                  <a:pt x="1218530" y="1191866"/>
                </a:cubicBezTo>
                <a:close/>
                <a:moveTo>
                  <a:pt x="5402460" y="1188145"/>
                </a:moveTo>
                <a:cubicBezTo>
                  <a:pt x="5407422" y="1188145"/>
                  <a:pt x="5409902" y="1190625"/>
                  <a:pt x="5409902" y="1195586"/>
                </a:cubicBezTo>
                <a:lnTo>
                  <a:pt x="5409902" y="1203028"/>
                </a:lnTo>
                <a:cubicBezTo>
                  <a:pt x="5409902" y="1203028"/>
                  <a:pt x="5409902" y="1205508"/>
                  <a:pt x="5409902" y="1210469"/>
                </a:cubicBezTo>
                <a:cubicBezTo>
                  <a:pt x="5409902" y="1215430"/>
                  <a:pt x="5413622" y="1219151"/>
                  <a:pt x="5421064" y="1221631"/>
                </a:cubicBezTo>
                <a:cubicBezTo>
                  <a:pt x="5428505" y="1224111"/>
                  <a:pt x="5429746" y="1225352"/>
                  <a:pt x="5424785" y="1225352"/>
                </a:cubicBezTo>
                <a:lnTo>
                  <a:pt x="5424785" y="1240235"/>
                </a:lnTo>
                <a:cubicBezTo>
                  <a:pt x="5429746" y="1240235"/>
                  <a:pt x="5432226" y="1246435"/>
                  <a:pt x="5432226" y="1258838"/>
                </a:cubicBezTo>
                <a:cubicBezTo>
                  <a:pt x="5432226" y="1271241"/>
                  <a:pt x="5430985" y="1277442"/>
                  <a:pt x="5428505" y="1277442"/>
                </a:cubicBezTo>
                <a:cubicBezTo>
                  <a:pt x="5426025" y="1277442"/>
                  <a:pt x="5422304" y="1274961"/>
                  <a:pt x="5417343" y="1270000"/>
                </a:cubicBezTo>
                <a:cubicBezTo>
                  <a:pt x="5412382" y="1265039"/>
                  <a:pt x="5409902" y="1257598"/>
                  <a:pt x="5409902" y="1247676"/>
                </a:cubicBezTo>
                <a:cubicBezTo>
                  <a:pt x="5409902" y="1247676"/>
                  <a:pt x="5408661" y="1245196"/>
                  <a:pt x="5406181" y="1240235"/>
                </a:cubicBezTo>
                <a:cubicBezTo>
                  <a:pt x="5403701" y="1235273"/>
                  <a:pt x="5402460" y="1230313"/>
                  <a:pt x="5402460" y="1225352"/>
                </a:cubicBezTo>
                <a:close/>
                <a:moveTo>
                  <a:pt x="1480840" y="1188145"/>
                </a:moveTo>
                <a:cubicBezTo>
                  <a:pt x="1480840" y="1188145"/>
                  <a:pt x="1480840" y="1190625"/>
                  <a:pt x="1480840" y="1195586"/>
                </a:cubicBezTo>
                <a:cubicBezTo>
                  <a:pt x="1485800" y="1195586"/>
                  <a:pt x="1488281" y="1193106"/>
                  <a:pt x="1488281" y="1188145"/>
                </a:cubicBezTo>
                <a:close/>
                <a:moveTo>
                  <a:pt x="1108769" y="1188145"/>
                </a:moveTo>
                <a:lnTo>
                  <a:pt x="1101328" y="1195586"/>
                </a:lnTo>
                <a:lnTo>
                  <a:pt x="1108769" y="1203028"/>
                </a:lnTo>
                <a:cubicBezTo>
                  <a:pt x="1108769" y="1198066"/>
                  <a:pt x="1110010" y="1195586"/>
                  <a:pt x="1112490" y="1195586"/>
                </a:cubicBezTo>
                <a:cubicBezTo>
                  <a:pt x="1114970" y="1195586"/>
                  <a:pt x="1113730" y="1193106"/>
                  <a:pt x="1108769" y="1188145"/>
                </a:cubicBezTo>
                <a:close/>
                <a:moveTo>
                  <a:pt x="788789" y="1188145"/>
                </a:moveTo>
                <a:cubicBezTo>
                  <a:pt x="798711" y="1188145"/>
                  <a:pt x="798711" y="1195586"/>
                  <a:pt x="788789" y="1210469"/>
                </a:cubicBezTo>
                <a:cubicBezTo>
                  <a:pt x="783828" y="1215430"/>
                  <a:pt x="778867" y="1217910"/>
                  <a:pt x="773906" y="1217910"/>
                </a:cubicBezTo>
                <a:cubicBezTo>
                  <a:pt x="778867" y="1198066"/>
                  <a:pt x="783828" y="1188145"/>
                  <a:pt x="788789" y="1188145"/>
                </a:cubicBezTo>
                <a:close/>
                <a:moveTo>
                  <a:pt x="5506640" y="1180703"/>
                </a:moveTo>
                <a:lnTo>
                  <a:pt x="5521523" y="1180703"/>
                </a:lnTo>
                <a:cubicBezTo>
                  <a:pt x="5521523" y="1185665"/>
                  <a:pt x="5521523" y="1188145"/>
                  <a:pt x="5521523" y="1188145"/>
                </a:cubicBezTo>
                <a:cubicBezTo>
                  <a:pt x="5521523" y="1188145"/>
                  <a:pt x="5520282" y="1188145"/>
                  <a:pt x="5517802" y="1188145"/>
                </a:cubicBezTo>
                <a:cubicBezTo>
                  <a:pt x="5515322" y="1188145"/>
                  <a:pt x="5511601" y="1185665"/>
                  <a:pt x="5506640" y="1180703"/>
                </a:cubicBezTo>
                <a:close/>
                <a:moveTo>
                  <a:pt x="1391543" y="1180703"/>
                </a:moveTo>
                <a:cubicBezTo>
                  <a:pt x="1401465" y="1180703"/>
                  <a:pt x="1406425" y="1181944"/>
                  <a:pt x="1406425" y="1184424"/>
                </a:cubicBezTo>
                <a:cubicBezTo>
                  <a:pt x="1406425" y="1186904"/>
                  <a:pt x="1403945" y="1188145"/>
                  <a:pt x="1398984" y="1188145"/>
                </a:cubicBezTo>
                <a:lnTo>
                  <a:pt x="1384101" y="1188145"/>
                </a:lnTo>
                <a:close/>
                <a:moveTo>
                  <a:pt x="1160859" y="1180703"/>
                </a:moveTo>
                <a:cubicBezTo>
                  <a:pt x="1155898" y="1180703"/>
                  <a:pt x="1148457" y="1183184"/>
                  <a:pt x="1138535" y="1188145"/>
                </a:cubicBezTo>
                <a:lnTo>
                  <a:pt x="1145976" y="1195586"/>
                </a:lnTo>
                <a:cubicBezTo>
                  <a:pt x="1150937" y="1195586"/>
                  <a:pt x="1154658" y="1194346"/>
                  <a:pt x="1157138" y="1191866"/>
                </a:cubicBezTo>
                <a:cubicBezTo>
                  <a:pt x="1159619" y="1189385"/>
                  <a:pt x="1160859" y="1185665"/>
                  <a:pt x="1160859" y="1180703"/>
                </a:cubicBezTo>
                <a:close/>
                <a:moveTo>
                  <a:pt x="4970859" y="1173262"/>
                </a:moveTo>
                <a:cubicBezTo>
                  <a:pt x="4970859" y="1173262"/>
                  <a:pt x="4973339" y="1173262"/>
                  <a:pt x="4978300" y="1173262"/>
                </a:cubicBezTo>
                <a:cubicBezTo>
                  <a:pt x="4978300" y="1173262"/>
                  <a:pt x="4980780" y="1173262"/>
                  <a:pt x="4985742" y="1173262"/>
                </a:cubicBezTo>
                <a:lnTo>
                  <a:pt x="4985742" y="1180703"/>
                </a:lnTo>
                <a:close/>
                <a:moveTo>
                  <a:pt x="1004589" y="1173262"/>
                </a:moveTo>
                <a:lnTo>
                  <a:pt x="1019473" y="1173262"/>
                </a:lnTo>
                <a:lnTo>
                  <a:pt x="989707" y="1188145"/>
                </a:lnTo>
                <a:cubicBezTo>
                  <a:pt x="989707" y="1188145"/>
                  <a:pt x="994668" y="1183184"/>
                  <a:pt x="1004589" y="1173262"/>
                </a:cubicBezTo>
                <a:close/>
                <a:moveTo>
                  <a:pt x="4934582" y="1168611"/>
                </a:moveTo>
                <a:cubicBezTo>
                  <a:pt x="4936442" y="1169231"/>
                  <a:pt x="4938612" y="1170781"/>
                  <a:pt x="4941093" y="1173262"/>
                </a:cubicBezTo>
                <a:lnTo>
                  <a:pt x="4941093" y="1180703"/>
                </a:lnTo>
                <a:cubicBezTo>
                  <a:pt x="4931172" y="1175742"/>
                  <a:pt x="4926210" y="1175742"/>
                  <a:pt x="4926210" y="1180703"/>
                </a:cubicBezTo>
                <a:cubicBezTo>
                  <a:pt x="4926210" y="1185665"/>
                  <a:pt x="4929931" y="1188145"/>
                  <a:pt x="4937372" y="1188145"/>
                </a:cubicBezTo>
                <a:cubicBezTo>
                  <a:pt x="4944814" y="1188145"/>
                  <a:pt x="4948535" y="1190625"/>
                  <a:pt x="4948535" y="1195586"/>
                </a:cubicBezTo>
                <a:cubicBezTo>
                  <a:pt x="4938613" y="1195586"/>
                  <a:pt x="4931172" y="1193106"/>
                  <a:pt x="4926210" y="1188145"/>
                </a:cubicBezTo>
                <a:cubicBezTo>
                  <a:pt x="4901406" y="1178223"/>
                  <a:pt x="4896445" y="1173262"/>
                  <a:pt x="4911327" y="1173262"/>
                </a:cubicBezTo>
                <a:cubicBezTo>
                  <a:pt x="4921249" y="1173262"/>
                  <a:pt x="4927451" y="1172021"/>
                  <a:pt x="4929931" y="1169541"/>
                </a:cubicBezTo>
                <a:cubicBezTo>
                  <a:pt x="4931171" y="1168301"/>
                  <a:pt x="4932722" y="1167991"/>
                  <a:pt x="4934582" y="1168611"/>
                </a:cubicBezTo>
                <a:close/>
                <a:moveTo>
                  <a:pt x="5387577" y="1165821"/>
                </a:moveTo>
                <a:cubicBezTo>
                  <a:pt x="5387577" y="1170782"/>
                  <a:pt x="5387577" y="1173262"/>
                  <a:pt x="5387577" y="1173262"/>
                </a:cubicBezTo>
                <a:cubicBezTo>
                  <a:pt x="5382616" y="1173262"/>
                  <a:pt x="5381377" y="1172021"/>
                  <a:pt x="5383857" y="1169541"/>
                </a:cubicBezTo>
                <a:cubicBezTo>
                  <a:pt x="5386337" y="1167061"/>
                  <a:pt x="5387577" y="1165821"/>
                  <a:pt x="5387577" y="1165821"/>
                </a:cubicBezTo>
                <a:close/>
                <a:moveTo>
                  <a:pt x="1220390" y="1165821"/>
                </a:moveTo>
                <a:cubicBezTo>
                  <a:pt x="1225351" y="1165821"/>
                  <a:pt x="1227832" y="1165821"/>
                  <a:pt x="1227832" y="1165821"/>
                </a:cubicBezTo>
                <a:cubicBezTo>
                  <a:pt x="1227832" y="1165821"/>
                  <a:pt x="1225351" y="1167061"/>
                  <a:pt x="1220390" y="1169541"/>
                </a:cubicBezTo>
                <a:cubicBezTo>
                  <a:pt x="1215429" y="1172021"/>
                  <a:pt x="1212949" y="1172021"/>
                  <a:pt x="1212949" y="1169541"/>
                </a:cubicBezTo>
                <a:cubicBezTo>
                  <a:pt x="1212949" y="1167061"/>
                  <a:pt x="1215429" y="1165821"/>
                  <a:pt x="1220390" y="1165821"/>
                </a:cubicBezTo>
                <a:close/>
                <a:moveTo>
                  <a:pt x="1034355" y="1165821"/>
                </a:moveTo>
                <a:cubicBezTo>
                  <a:pt x="1044277" y="1165821"/>
                  <a:pt x="1044277" y="1173262"/>
                  <a:pt x="1034355" y="1188145"/>
                </a:cubicBezTo>
                <a:lnTo>
                  <a:pt x="1026914" y="1195586"/>
                </a:lnTo>
                <a:cubicBezTo>
                  <a:pt x="1026914" y="1190625"/>
                  <a:pt x="1026914" y="1186904"/>
                  <a:pt x="1026914" y="1184424"/>
                </a:cubicBezTo>
                <a:cubicBezTo>
                  <a:pt x="1026914" y="1181944"/>
                  <a:pt x="1026914" y="1178223"/>
                  <a:pt x="1026914" y="1173262"/>
                </a:cubicBezTo>
                <a:cubicBezTo>
                  <a:pt x="1026914" y="1168301"/>
                  <a:pt x="1029394" y="1165821"/>
                  <a:pt x="1034355" y="1165821"/>
                </a:cubicBezTo>
                <a:close/>
                <a:moveTo>
                  <a:pt x="744140" y="1165821"/>
                </a:moveTo>
                <a:lnTo>
                  <a:pt x="751582" y="1165821"/>
                </a:lnTo>
                <a:cubicBezTo>
                  <a:pt x="751582" y="1170782"/>
                  <a:pt x="749101" y="1178223"/>
                  <a:pt x="744140" y="1188145"/>
                </a:cubicBezTo>
                <a:lnTo>
                  <a:pt x="736699" y="1188145"/>
                </a:lnTo>
                <a:cubicBezTo>
                  <a:pt x="736699" y="1183184"/>
                  <a:pt x="739179" y="1175742"/>
                  <a:pt x="744140" y="1165821"/>
                </a:cubicBezTo>
                <a:close/>
                <a:moveTo>
                  <a:pt x="5208984" y="1150938"/>
                </a:moveTo>
                <a:cubicBezTo>
                  <a:pt x="5218905" y="1155899"/>
                  <a:pt x="5233788" y="1168301"/>
                  <a:pt x="5253632" y="1188145"/>
                </a:cubicBezTo>
                <a:cubicBezTo>
                  <a:pt x="5253632" y="1193106"/>
                  <a:pt x="5256112" y="1195586"/>
                  <a:pt x="5261074" y="1195586"/>
                </a:cubicBezTo>
                <a:cubicBezTo>
                  <a:pt x="5266035" y="1195586"/>
                  <a:pt x="5268515" y="1195586"/>
                  <a:pt x="5268515" y="1195586"/>
                </a:cubicBezTo>
                <a:lnTo>
                  <a:pt x="5283398" y="1203028"/>
                </a:lnTo>
                <a:cubicBezTo>
                  <a:pt x="5278436" y="1207989"/>
                  <a:pt x="5275956" y="1211710"/>
                  <a:pt x="5275956" y="1214190"/>
                </a:cubicBezTo>
                <a:cubicBezTo>
                  <a:pt x="5275956" y="1216670"/>
                  <a:pt x="5278436" y="1217910"/>
                  <a:pt x="5283398" y="1217910"/>
                </a:cubicBezTo>
                <a:lnTo>
                  <a:pt x="5298281" y="1240235"/>
                </a:lnTo>
                <a:cubicBezTo>
                  <a:pt x="5298281" y="1240235"/>
                  <a:pt x="5295801" y="1242715"/>
                  <a:pt x="5290839" y="1247676"/>
                </a:cubicBezTo>
                <a:lnTo>
                  <a:pt x="5275956" y="1232793"/>
                </a:lnTo>
                <a:cubicBezTo>
                  <a:pt x="5270995" y="1222872"/>
                  <a:pt x="5264794" y="1216670"/>
                  <a:pt x="5257353" y="1214190"/>
                </a:cubicBezTo>
                <a:cubicBezTo>
                  <a:pt x="5249911" y="1211710"/>
                  <a:pt x="5248671" y="1207989"/>
                  <a:pt x="5253632" y="1203028"/>
                </a:cubicBezTo>
                <a:lnTo>
                  <a:pt x="5238749" y="1180703"/>
                </a:lnTo>
                <a:close/>
                <a:moveTo>
                  <a:pt x="4851796" y="1150938"/>
                </a:moveTo>
                <a:lnTo>
                  <a:pt x="4866679" y="1150938"/>
                </a:lnTo>
                <a:lnTo>
                  <a:pt x="4866679" y="1158379"/>
                </a:lnTo>
                <a:close/>
                <a:moveTo>
                  <a:pt x="4807148" y="1150938"/>
                </a:moveTo>
                <a:lnTo>
                  <a:pt x="4829472" y="1165821"/>
                </a:lnTo>
                <a:cubicBezTo>
                  <a:pt x="4829472" y="1165821"/>
                  <a:pt x="4826992" y="1165821"/>
                  <a:pt x="4822031" y="1165821"/>
                </a:cubicBezTo>
                <a:cubicBezTo>
                  <a:pt x="4817069" y="1165821"/>
                  <a:pt x="4814589" y="1165821"/>
                  <a:pt x="4814589" y="1165821"/>
                </a:cubicBezTo>
                <a:close/>
                <a:moveTo>
                  <a:pt x="922734" y="1150938"/>
                </a:moveTo>
                <a:lnTo>
                  <a:pt x="930176" y="1150938"/>
                </a:lnTo>
                <a:lnTo>
                  <a:pt x="930176" y="1158379"/>
                </a:lnTo>
                <a:cubicBezTo>
                  <a:pt x="930176" y="1158379"/>
                  <a:pt x="927695" y="1155899"/>
                  <a:pt x="922734" y="1150938"/>
                </a:cubicBezTo>
                <a:close/>
                <a:moveTo>
                  <a:pt x="848320" y="1150938"/>
                </a:moveTo>
                <a:cubicBezTo>
                  <a:pt x="848320" y="1150938"/>
                  <a:pt x="850800" y="1150938"/>
                  <a:pt x="855762" y="1150938"/>
                </a:cubicBezTo>
                <a:cubicBezTo>
                  <a:pt x="855762" y="1155899"/>
                  <a:pt x="848320" y="1163341"/>
                  <a:pt x="833437" y="1173262"/>
                </a:cubicBezTo>
                <a:cubicBezTo>
                  <a:pt x="823515" y="1178223"/>
                  <a:pt x="816074" y="1181944"/>
                  <a:pt x="811113" y="1184424"/>
                </a:cubicBezTo>
                <a:cubicBezTo>
                  <a:pt x="806152" y="1186904"/>
                  <a:pt x="803672" y="1185665"/>
                  <a:pt x="803672" y="1180703"/>
                </a:cubicBezTo>
                <a:lnTo>
                  <a:pt x="825996" y="1165821"/>
                </a:lnTo>
                <a:cubicBezTo>
                  <a:pt x="830957" y="1165821"/>
                  <a:pt x="834678" y="1164580"/>
                  <a:pt x="837158" y="1162100"/>
                </a:cubicBezTo>
                <a:cubicBezTo>
                  <a:pt x="839638" y="1159620"/>
                  <a:pt x="843359" y="1155899"/>
                  <a:pt x="848320" y="1150938"/>
                </a:cubicBezTo>
                <a:close/>
                <a:moveTo>
                  <a:pt x="781347" y="1150938"/>
                </a:moveTo>
                <a:lnTo>
                  <a:pt x="781347" y="1165821"/>
                </a:lnTo>
                <a:lnTo>
                  <a:pt x="773906" y="1165821"/>
                </a:lnTo>
                <a:cubicBezTo>
                  <a:pt x="773906" y="1165821"/>
                  <a:pt x="775146" y="1163341"/>
                  <a:pt x="777627" y="1158379"/>
                </a:cubicBezTo>
                <a:cubicBezTo>
                  <a:pt x="780107" y="1153418"/>
                  <a:pt x="781347" y="1150938"/>
                  <a:pt x="781347" y="1150938"/>
                </a:cubicBezTo>
                <a:close/>
                <a:moveTo>
                  <a:pt x="1365836" y="1145661"/>
                </a:moveTo>
                <a:lnTo>
                  <a:pt x="1363638" y="1150938"/>
                </a:lnTo>
                <a:cubicBezTo>
                  <a:pt x="1362397" y="1155899"/>
                  <a:pt x="1361777" y="1163340"/>
                  <a:pt x="1361777" y="1173262"/>
                </a:cubicBezTo>
                <a:cubicBezTo>
                  <a:pt x="1361777" y="1178223"/>
                  <a:pt x="1360537" y="1181944"/>
                  <a:pt x="1358056" y="1184424"/>
                </a:cubicBezTo>
                <a:cubicBezTo>
                  <a:pt x="1355576" y="1186904"/>
                  <a:pt x="1351855" y="1190625"/>
                  <a:pt x="1346894" y="1195586"/>
                </a:cubicBezTo>
                <a:lnTo>
                  <a:pt x="1339453" y="1203028"/>
                </a:lnTo>
                <a:lnTo>
                  <a:pt x="1332011" y="1188145"/>
                </a:lnTo>
                <a:cubicBezTo>
                  <a:pt x="1327050" y="1183184"/>
                  <a:pt x="1320849" y="1183184"/>
                  <a:pt x="1313408" y="1188145"/>
                </a:cubicBezTo>
                <a:cubicBezTo>
                  <a:pt x="1305967" y="1193106"/>
                  <a:pt x="1302246" y="1198066"/>
                  <a:pt x="1302246" y="1203028"/>
                </a:cubicBezTo>
                <a:lnTo>
                  <a:pt x="1309687" y="1203028"/>
                </a:lnTo>
                <a:cubicBezTo>
                  <a:pt x="1314648" y="1198066"/>
                  <a:pt x="1319609" y="1196827"/>
                  <a:pt x="1324570" y="1199307"/>
                </a:cubicBezTo>
                <a:cubicBezTo>
                  <a:pt x="1329531" y="1201787"/>
                  <a:pt x="1332011" y="1205508"/>
                  <a:pt x="1332011" y="1210469"/>
                </a:cubicBezTo>
                <a:cubicBezTo>
                  <a:pt x="1332011" y="1225352"/>
                  <a:pt x="1336972" y="1225352"/>
                  <a:pt x="1346894" y="1210469"/>
                </a:cubicBezTo>
                <a:lnTo>
                  <a:pt x="1354336" y="1203028"/>
                </a:lnTo>
                <a:lnTo>
                  <a:pt x="1354336" y="1210469"/>
                </a:lnTo>
                <a:cubicBezTo>
                  <a:pt x="1354336" y="1215430"/>
                  <a:pt x="1355576" y="1219151"/>
                  <a:pt x="1358056" y="1221631"/>
                </a:cubicBezTo>
                <a:cubicBezTo>
                  <a:pt x="1360537" y="1224111"/>
                  <a:pt x="1361777" y="1225352"/>
                  <a:pt x="1361777" y="1225352"/>
                </a:cubicBezTo>
                <a:cubicBezTo>
                  <a:pt x="1361777" y="1225352"/>
                  <a:pt x="1359297" y="1225352"/>
                  <a:pt x="1354336" y="1225352"/>
                </a:cubicBezTo>
                <a:cubicBezTo>
                  <a:pt x="1349375" y="1225352"/>
                  <a:pt x="1346894" y="1227832"/>
                  <a:pt x="1346894" y="1232793"/>
                </a:cubicBezTo>
                <a:cubicBezTo>
                  <a:pt x="1336972" y="1232793"/>
                  <a:pt x="1332011" y="1231553"/>
                  <a:pt x="1332011" y="1229073"/>
                </a:cubicBezTo>
                <a:cubicBezTo>
                  <a:pt x="1332011" y="1226593"/>
                  <a:pt x="1328291" y="1225352"/>
                  <a:pt x="1320849" y="1225352"/>
                </a:cubicBezTo>
                <a:cubicBezTo>
                  <a:pt x="1313408" y="1225352"/>
                  <a:pt x="1309687" y="1226593"/>
                  <a:pt x="1309687" y="1229073"/>
                </a:cubicBezTo>
                <a:cubicBezTo>
                  <a:pt x="1309687" y="1231553"/>
                  <a:pt x="1303486" y="1237755"/>
                  <a:pt x="1291084" y="1247676"/>
                </a:cubicBezTo>
                <a:cubicBezTo>
                  <a:pt x="1278682" y="1257598"/>
                  <a:pt x="1270000" y="1262559"/>
                  <a:pt x="1265039" y="1262559"/>
                </a:cubicBezTo>
                <a:cubicBezTo>
                  <a:pt x="1260078" y="1262559"/>
                  <a:pt x="1255117" y="1266280"/>
                  <a:pt x="1250156" y="1273721"/>
                </a:cubicBezTo>
                <a:cubicBezTo>
                  <a:pt x="1245195" y="1281162"/>
                  <a:pt x="1240234" y="1284883"/>
                  <a:pt x="1235273" y="1284883"/>
                </a:cubicBezTo>
                <a:lnTo>
                  <a:pt x="1242715" y="1232793"/>
                </a:lnTo>
                <a:cubicBezTo>
                  <a:pt x="1247676" y="1227832"/>
                  <a:pt x="1250156" y="1224111"/>
                  <a:pt x="1250156" y="1221631"/>
                </a:cubicBezTo>
                <a:cubicBezTo>
                  <a:pt x="1250156" y="1219151"/>
                  <a:pt x="1247676" y="1212949"/>
                  <a:pt x="1242715" y="1203028"/>
                </a:cubicBezTo>
                <a:cubicBezTo>
                  <a:pt x="1237754" y="1188145"/>
                  <a:pt x="1240234" y="1175742"/>
                  <a:pt x="1250156" y="1165821"/>
                </a:cubicBezTo>
                <a:lnTo>
                  <a:pt x="1257598" y="1165821"/>
                </a:lnTo>
                <a:lnTo>
                  <a:pt x="1257598" y="1180703"/>
                </a:lnTo>
                <a:lnTo>
                  <a:pt x="1257598" y="1188145"/>
                </a:lnTo>
                <a:lnTo>
                  <a:pt x="1257598" y="1195586"/>
                </a:lnTo>
                <a:lnTo>
                  <a:pt x="1257598" y="1210469"/>
                </a:lnTo>
                <a:cubicBezTo>
                  <a:pt x="1267519" y="1210469"/>
                  <a:pt x="1277441" y="1203028"/>
                  <a:pt x="1287363" y="1188145"/>
                </a:cubicBezTo>
                <a:lnTo>
                  <a:pt x="1302246" y="1180703"/>
                </a:lnTo>
                <a:cubicBezTo>
                  <a:pt x="1302246" y="1180703"/>
                  <a:pt x="1303486" y="1179463"/>
                  <a:pt x="1305967" y="1176983"/>
                </a:cubicBezTo>
                <a:cubicBezTo>
                  <a:pt x="1308447" y="1174503"/>
                  <a:pt x="1309687" y="1173262"/>
                  <a:pt x="1309687" y="1173262"/>
                </a:cubicBezTo>
                <a:lnTo>
                  <a:pt x="1317129" y="1165821"/>
                </a:lnTo>
                <a:lnTo>
                  <a:pt x="1339453" y="1150938"/>
                </a:lnTo>
                <a:close/>
                <a:moveTo>
                  <a:pt x="5097363" y="1143496"/>
                </a:moveTo>
                <a:cubicBezTo>
                  <a:pt x="5097363" y="1143496"/>
                  <a:pt x="5099843" y="1143496"/>
                  <a:pt x="5104804" y="1143496"/>
                </a:cubicBezTo>
                <a:lnTo>
                  <a:pt x="5112245" y="1158379"/>
                </a:lnTo>
                <a:cubicBezTo>
                  <a:pt x="5107284" y="1158379"/>
                  <a:pt x="5102324" y="1155899"/>
                  <a:pt x="5097363" y="1150938"/>
                </a:cubicBezTo>
                <a:cubicBezTo>
                  <a:pt x="5097363" y="1145976"/>
                  <a:pt x="5097363" y="1143496"/>
                  <a:pt x="5097363" y="1143496"/>
                </a:cubicBezTo>
                <a:close/>
                <a:moveTo>
                  <a:pt x="4654599" y="1143496"/>
                </a:moveTo>
                <a:cubicBezTo>
                  <a:pt x="4652119" y="1143496"/>
                  <a:pt x="4650878" y="1145976"/>
                  <a:pt x="4650878" y="1150938"/>
                </a:cubicBezTo>
                <a:lnTo>
                  <a:pt x="4658320" y="1150938"/>
                </a:lnTo>
                <a:cubicBezTo>
                  <a:pt x="4663281" y="1150938"/>
                  <a:pt x="4665761" y="1150938"/>
                  <a:pt x="4665761" y="1150938"/>
                </a:cubicBezTo>
                <a:cubicBezTo>
                  <a:pt x="4665761" y="1145976"/>
                  <a:pt x="4663281" y="1143496"/>
                  <a:pt x="4658320" y="1143496"/>
                </a:cubicBezTo>
                <a:cubicBezTo>
                  <a:pt x="4658320" y="1143496"/>
                  <a:pt x="4657079" y="1143496"/>
                  <a:pt x="4654599" y="1143496"/>
                </a:cubicBezTo>
                <a:close/>
                <a:moveTo>
                  <a:pt x="1369219" y="1143496"/>
                </a:moveTo>
                <a:lnTo>
                  <a:pt x="1373559" y="1144117"/>
                </a:lnTo>
                <a:lnTo>
                  <a:pt x="1365836" y="1145661"/>
                </a:lnTo>
                <a:lnTo>
                  <a:pt x="1365963" y="1145357"/>
                </a:lnTo>
                <a:cubicBezTo>
                  <a:pt x="1366893" y="1144117"/>
                  <a:pt x="1367978" y="1143496"/>
                  <a:pt x="1369219" y="1143496"/>
                </a:cubicBezTo>
                <a:close/>
                <a:moveTo>
                  <a:pt x="1265039" y="1143496"/>
                </a:moveTo>
                <a:lnTo>
                  <a:pt x="1272480" y="1143496"/>
                </a:lnTo>
                <a:cubicBezTo>
                  <a:pt x="1262558" y="1153418"/>
                  <a:pt x="1257598" y="1155899"/>
                  <a:pt x="1257598" y="1150938"/>
                </a:cubicBezTo>
                <a:cubicBezTo>
                  <a:pt x="1252636" y="1150938"/>
                  <a:pt x="1255117" y="1148458"/>
                  <a:pt x="1265039" y="1143496"/>
                </a:cubicBezTo>
                <a:close/>
                <a:moveTo>
                  <a:pt x="751582" y="1143496"/>
                </a:moveTo>
                <a:cubicBezTo>
                  <a:pt x="751582" y="1143496"/>
                  <a:pt x="752822" y="1143496"/>
                  <a:pt x="755302" y="1143496"/>
                </a:cubicBezTo>
                <a:cubicBezTo>
                  <a:pt x="757783" y="1143496"/>
                  <a:pt x="759023" y="1145976"/>
                  <a:pt x="759023" y="1150938"/>
                </a:cubicBezTo>
                <a:cubicBezTo>
                  <a:pt x="759023" y="1150938"/>
                  <a:pt x="756543" y="1150938"/>
                  <a:pt x="751582" y="1150938"/>
                </a:cubicBezTo>
                <a:cubicBezTo>
                  <a:pt x="751582" y="1150938"/>
                  <a:pt x="750342" y="1149697"/>
                  <a:pt x="747861" y="1147217"/>
                </a:cubicBezTo>
                <a:cubicBezTo>
                  <a:pt x="745381" y="1144737"/>
                  <a:pt x="746621" y="1143496"/>
                  <a:pt x="751582" y="1143496"/>
                </a:cubicBezTo>
                <a:close/>
                <a:moveTo>
                  <a:pt x="4836665" y="1142752"/>
                </a:moveTo>
                <a:lnTo>
                  <a:pt x="4838541" y="1143264"/>
                </a:lnTo>
                <a:cubicBezTo>
                  <a:pt x="4838696" y="1143419"/>
                  <a:pt x="4838153" y="1143496"/>
                  <a:pt x="4836913" y="1143496"/>
                </a:cubicBezTo>
                <a:close/>
                <a:moveTo>
                  <a:pt x="5035506" y="1141171"/>
                </a:moveTo>
                <a:cubicBezTo>
                  <a:pt x="5038296" y="1141481"/>
                  <a:pt x="5041552" y="1142256"/>
                  <a:pt x="5045273" y="1143496"/>
                </a:cubicBezTo>
                <a:cubicBezTo>
                  <a:pt x="5055194" y="1148458"/>
                  <a:pt x="5060156" y="1158379"/>
                  <a:pt x="5060156" y="1173262"/>
                </a:cubicBezTo>
                <a:cubicBezTo>
                  <a:pt x="5055194" y="1183184"/>
                  <a:pt x="5052714" y="1190625"/>
                  <a:pt x="5052714" y="1195586"/>
                </a:cubicBezTo>
                <a:cubicBezTo>
                  <a:pt x="5052714" y="1200548"/>
                  <a:pt x="5052714" y="1203028"/>
                  <a:pt x="5052714" y="1203028"/>
                </a:cubicBezTo>
                <a:cubicBezTo>
                  <a:pt x="5047753" y="1207989"/>
                  <a:pt x="5044032" y="1210469"/>
                  <a:pt x="5041552" y="1210469"/>
                </a:cubicBezTo>
                <a:cubicBezTo>
                  <a:pt x="5039072" y="1210469"/>
                  <a:pt x="5037831" y="1207989"/>
                  <a:pt x="5037831" y="1203028"/>
                </a:cubicBezTo>
                <a:cubicBezTo>
                  <a:pt x="5037831" y="1183184"/>
                  <a:pt x="5025429" y="1173262"/>
                  <a:pt x="5000624" y="1173262"/>
                </a:cubicBezTo>
                <a:cubicBezTo>
                  <a:pt x="4995663" y="1173262"/>
                  <a:pt x="4993183" y="1170782"/>
                  <a:pt x="4993183" y="1165821"/>
                </a:cubicBezTo>
                <a:cubicBezTo>
                  <a:pt x="4993183" y="1160859"/>
                  <a:pt x="4995663" y="1157139"/>
                  <a:pt x="5000624" y="1154659"/>
                </a:cubicBezTo>
                <a:cubicBezTo>
                  <a:pt x="5005586" y="1152178"/>
                  <a:pt x="5008066" y="1153418"/>
                  <a:pt x="5008066" y="1158379"/>
                </a:cubicBezTo>
                <a:cubicBezTo>
                  <a:pt x="5013027" y="1158379"/>
                  <a:pt x="5017987" y="1155899"/>
                  <a:pt x="5022949" y="1150938"/>
                </a:cubicBezTo>
                <a:cubicBezTo>
                  <a:pt x="5022949" y="1143497"/>
                  <a:pt x="5027134" y="1140241"/>
                  <a:pt x="5035506" y="1141171"/>
                </a:cubicBezTo>
                <a:close/>
                <a:moveTo>
                  <a:pt x="5722441" y="1136055"/>
                </a:moveTo>
                <a:lnTo>
                  <a:pt x="5729882" y="1150938"/>
                </a:lnTo>
                <a:lnTo>
                  <a:pt x="5729882" y="1158379"/>
                </a:lnTo>
                <a:close/>
                <a:moveTo>
                  <a:pt x="5246191" y="1136055"/>
                </a:moveTo>
                <a:cubicBezTo>
                  <a:pt x="5246191" y="1136055"/>
                  <a:pt x="5248671" y="1138535"/>
                  <a:pt x="5253632" y="1143496"/>
                </a:cubicBezTo>
                <a:lnTo>
                  <a:pt x="5253632" y="1150938"/>
                </a:lnTo>
                <a:cubicBezTo>
                  <a:pt x="5248671" y="1150938"/>
                  <a:pt x="5244950" y="1148458"/>
                  <a:pt x="5242470" y="1143496"/>
                </a:cubicBezTo>
                <a:cubicBezTo>
                  <a:pt x="5239990" y="1138535"/>
                  <a:pt x="5241229" y="1136055"/>
                  <a:pt x="5246191" y="1136055"/>
                </a:cubicBezTo>
                <a:close/>
                <a:moveTo>
                  <a:pt x="1317129" y="1136055"/>
                </a:moveTo>
                <a:cubicBezTo>
                  <a:pt x="1322090" y="1145976"/>
                  <a:pt x="1317129" y="1153418"/>
                  <a:pt x="1302246" y="1158379"/>
                </a:cubicBezTo>
                <a:cubicBezTo>
                  <a:pt x="1292324" y="1163341"/>
                  <a:pt x="1287363" y="1168301"/>
                  <a:pt x="1287363" y="1173262"/>
                </a:cubicBezTo>
                <a:cubicBezTo>
                  <a:pt x="1282402" y="1178223"/>
                  <a:pt x="1274961" y="1180703"/>
                  <a:pt x="1265039" y="1180703"/>
                </a:cubicBezTo>
                <a:cubicBezTo>
                  <a:pt x="1265039" y="1180703"/>
                  <a:pt x="1268760" y="1175742"/>
                  <a:pt x="1276201" y="1165821"/>
                </a:cubicBezTo>
                <a:cubicBezTo>
                  <a:pt x="1283642" y="1155899"/>
                  <a:pt x="1288603" y="1150938"/>
                  <a:pt x="1291084" y="1150938"/>
                </a:cubicBezTo>
                <a:cubicBezTo>
                  <a:pt x="1293564" y="1150938"/>
                  <a:pt x="1297285" y="1148458"/>
                  <a:pt x="1302246" y="1143496"/>
                </a:cubicBezTo>
                <a:cubicBezTo>
                  <a:pt x="1307207" y="1138535"/>
                  <a:pt x="1312168" y="1136055"/>
                  <a:pt x="1317129" y="1136055"/>
                </a:cubicBezTo>
                <a:close/>
                <a:moveTo>
                  <a:pt x="803672" y="1136055"/>
                </a:moveTo>
                <a:cubicBezTo>
                  <a:pt x="803672" y="1136055"/>
                  <a:pt x="804912" y="1136055"/>
                  <a:pt x="807392" y="1136055"/>
                </a:cubicBezTo>
                <a:cubicBezTo>
                  <a:pt x="809873" y="1136055"/>
                  <a:pt x="809873" y="1137296"/>
                  <a:pt x="807392" y="1139776"/>
                </a:cubicBezTo>
                <a:cubicBezTo>
                  <a:pt x="804912" y="1142256"/>
                  <a:pt x="803672" y="1143496"/>
                  <a:pt x="803672" y="1143496"/>
                </a:cubicBezTo>
                <a:cubicBezTo>
                  <a:pt x="803672" y="1143496"/>
                  <a:pt x="803672" y="1141016"/>
                  <a:pt x="803672" y="1136055"/>
                </a:cubicBezTo>
                <a:close/>
                <a:moveTo>
                  <a:pt x="4874120" y="1128614"/>
                </a:moveTo>
                <a:cubicBezTo>
                  <a:pt x="4879082" y="1128614"/>
                  <a:pt x="4884042" y="1131094"/>
                  <a:pt x="4889003" y="1136055"/>
                </a:cubicBezTo>
                <a:cubicBezTo>
                  <a:pt x="4893965" y="1141016"/>
                  <a:pt x="4896445" y="1143496"/>
                  <a:pt x="4896445" y="1143496"/>
                </a:cubicBezTo>
                <a:lnTo>
                  <a:pt x="4881562" y="1143496"/>
                </a:lnTo>
                <a:cubicBezTo>
                  <a:pt x="4876601" y="1138535"/>
                  <a:pt x="4874120" y="1133575"/>
                  <a:pt x="4874120" y="1128614"/>
                </a:cubicBezTo>
                <a:close/>
                <a:moveTo>
                  <a:pt x="4755058" y="1128614"/>
                </a:moveTo>
                <a:cubicBezTo>
                  <a:pt x="4755058" y="1128614"/>
                  <a:pt x="4756299" y="1129854"/>
                  <a:pt x="4758779" y="1132334"/>
                </a:cubicBezTo>
                <a:cubicBezTo>
                  <a:pt x="4761259" y="1134814"/>
                  <a:pt x="4764979" y="1136055"/>
                  <a:pt x="4769941" y="1136055"/>
                </a:cubicBezTo>
                <a:lnTo>
                  <a:pt x="4762499" y="1128614"/>
                </a:lnTo>
                <a:close/>
                <a:moveTo>
                  <a:pt x="1101328" y="1128614"/>
                </a:moveTo>
                <a:cubicBezTo>
                  <a:pt x="1101328" y="1128614"/>
                  <a:pt x="1098847" y="1131094"/>
                  <a:pt x="1093887" y="1136055"/>
                </a:cubicBezTo>
                <a:lnTo>
                  <a:pt x="1086445" y="1136055"/>
                </a:lnTo>
                <a:close/>
                <a:moveTo>
                  <a:pt x="4963417" y="1106289"/>
                </a:moveTo>
                <a:cubicBezTo>
                  <a:pt x="4968379" y="1106289"/>
                  <a:pt x="4970859" y="1108769"/>
                  <a:pt x="4970859" y="1113731"/>
                </a:cubicBezTo>
                <a:lnTo>
                  <a:pt x="4970859" y="1121172"/>
                </a:lnTo>
                <a:cubicBezTo>
                  <a:pt x="4970859" y="1121172"/>
                  <a:pt x="4968379" y="1118692"/>
                  <a:pt x="4963417" y="1113731"/>
                </a:cubicBezTo>
                <a:close/>
                <a:moveTo>
                  <a:pt x="5268515" y="1104894"/>
                </a:moveTo>
                <a:cubicBezTo>
                  <a:pt x="5275956" y="1105824"/>
                  <a:pt x="5283398" y="1113731"/>
                  <a:pt x="5290839" y="1128614"/>
                </a:cubicBezTo>
                <a:cubicBezTo>
                  <a:pt x="5295801" y="1133575"/>
                  <a:pt x="5300761" y="1141016"/>
                  <a:pt x="5305722" y="1150938"/>
                </a:cubicBezTo>
                <a:cubicBezTo>
                  <a:pt x="5310683" y="1150938"/>
                  <a:pt x="5314404" y="1153418"/>
                  <a:pt x="5316884" y="1158379"/>
                </a:cubicBezTo>
                <a:cubicBezTo>
                  <a:pt x="5319364" y="1163341"/>
                  <a:pt x="5320605" y="1165821"/>
                  <a:pt x="5320605" y="1165821"/>
                </a:cubicBezTo>
                <a:cubicBezTo>
                  <a:pt x="5320605" y="1170782"/>
                  <a:pt x="5324326" y="1176983"/>
                  <a:pt x="5331767" y="1184424"/>
                </a:cubicBezTo>
                <a:cubicBezTo>
                  <a:pt x="5339208" y="1191866"/>
                  <a:pt x="5346650" y="1200548"/>
                  <a:pt x="5354091" y="1210469"/>
                </a:cubicBezTo>
                <a:cubicBezTo>
                  <a:pt x="5361533" y="1220391"/>
                  <a:pt x="5365253" y="1227832"/>
                  <a:pt x="5365253" y="1232793"/>
                </a:cubicBezTo>
                <a:cubicBezTo>
                  <a:pt x="5365253" y="1237755"/>
                  <a:pt x="5367733" y="1240235"/>
                  <a:pt x="5372695" y="1240235"/>
                </a:cubicBezTo>
                <a:cubicBezTo>
                  <a:pt x="5377656" y="1240235"/>
                  <a:pt x="5382616" y="1245196"/>
                  <a:pt x="5387577" y="1255118"/>
                </a:cubicBezTo>
                <a:cubicBezTo>
                  <a:pt x="5392539" y="1274961"/>
                  <a:pt x="5407422" y="1292325"/>
                  <a:pt x="5432226" y="1307207"/>
                </a:cubicBezTo>
                <a:lnTo>
                  <a:pt x="5432226" y="1314649"/>
                </a:lnTo>
                <a:lnTo>
                  <a:pt x="5424785" y="1322090"/>
                </a:lnTo>
                <a:lnTo>
                  <a:pt x="5417343" y="1322090"/>
                </a:lnTo>
                <a:cubicBezTo>
                  <a:pt x="5417343" y="1322090"/>
                  <a:pt x="5417343" y="1320850"/>
                  <a:pt x="5417343" y="1318369"/>
                </a:cubicBezTo>
                <a:cubicBezTo>
                  <a:pt x="5417343" y="1315889"/>
                  <a:pt x="5416102" y="1314649"/>
                  <a:pt x="5413622" y="1314649"/>
                </a:cubicBezTo>
                <a:cubicBezTo>
                  <a:pt x="5411142" y="1314649"/>
                  <a:pt x="5409902" y="1313408"/>
                  <a:pt x="5409902" y="1310928"/>
                </a:cubicBezTo>
                <a:cubicBezTo>
                  <a:pt x="5409902" y="1308448"/>
                  <a:pt x="5409902" y="1304727"/>
                  <a:pt x="5409902" y="1299766"/>
                </a:cubicBezTo>
                <a:cubicBezTo>
                  <a:pt x="5409902" y="1294805"/>
                  <a:pt x="5406181" y="1291084"/>
                  <a:pt x="5398740" y="1288604"/>
                </a:cubicBezTo>
                <a:cubicBezTo>
                  <a:pt x="5391298" y="1286123"/>
                  <a:pt x="5387577" y="1284883"/>
                  <a:pt x="5387577" y="1284883"/>
                </a:cubicBezTo>
                <a:lnTo>
                  <a:pt x="5380136" y="1284883"/>
                </a:lnTo>
                <a:lnTo>
                  <a:pt x="5372695" y="1270000"/>
                </a:lnTo>
                <a:cubicBezTo>
                  <a:pt x="5367733" y="1265039"/>
                  <a:pt x="5365253" y="1260079"/>
                  <a:pt x="5365253" y="1255118"/>
                </a:cubicBezTo>
                <a:cubicBezTo>
                  <a:pt x="5365253" y="1250156"/>
                  <a:pt x="5364013" y="1246435"/>
                  <a:pt x="5361533" y="1243955"/>
                </a:cubicBezTo>
                <a:cubicBezTo>
                  <a:pt x="5359052" y="1241475"/>
                  <a:pt x="5357812" y="1240235"/>
                  <a:pt x="5357812" y="1240235"/>
                </a:cubicBezTo>
                <a:cubicBezTo>
                  <a:pt x="5352851" y="1240235"/>
                  <a:pt x="5350370" y="1237755"/>
                  <a:pt x="5350370" y="1232793"/>
                </a:cubicBezTo>
                <a:cubicBezTo>
                  <a:pt x="5350370" y="1227832"/>
                  <a:pt x="5349130" y="1224111"/>
                  <a:pt x="5346650" y="1221631"/>
                </a:cubicBezTo>
                <a:cubicBezTo>
                  <a:pt x="5344170" y="1219151"/>
                  <a:pt x="5342929" y="1215430"/>
                  <a:pt x="5342929" y="1210469"/>
                </a:cubicBezTo>
                <a:lnTo>
                  <a:pt x="5335488" y="1203028"/>
                </a:lnTo>
                <a:lnTo>
                  <a:pt x="5320605" y="1180703"/>
                </a:lnTo>
                <a:lnTo>
                  <a:pt x="5305722" y="1158379"/>
                </a:lnTo>
                <a:lnTo>
                  <a:pt x="5298281" y="1150938"/>
                </a:lnTo>
                <a:cubicBezTo>
                  <a:pt x="5298281" y="1150938"/>
                  <a:pt x="5292080" y="1144737"/>
                  <a:pt x="5279677" y="1132334"/>
                </a:cubicBezTo>
                <a:cubicBezTo>
                  <a:pt x="5267274" y="1119932"/>
                  <a:pt x="5261074" y="1111251"/>
                  <a:pt x="5261074" y="1106289"/>
                </a:cubicBezTo>
                <a:cubicBezTo>
                  <a:pt x="5263554" y="1105049"/>
                  <a:pt x="5266034" y="1104584"/>
                  <a:pt x="5268515" y="1104894"/>
                </a:cubicBezTo>
                <a:close/>
                <a:moveTo>
                  <a:pt x="4680644" y="1098848"/>
                </a:moveTo>
                <a:cubicBezTo>
                  <a:pt x="4690565" y="1103809"/>
                  <a:pt x="4695527" y="1107530"/>
                  <a:pt x="4695527" y="1110010"/>
                </a:cubicBezTo>
                <a:cubicBezTo>
                  <a:pt x="4695527" y="1112490"/>
                  <a:pt x="4698007" y="1116211"/>
                  <a:pt x="4702968" y="1121172"/>
                </a:cubicBezTo>
                <a:cubicBezTo>
                  <a:pt x="4717851" y="1131094"/>
                  <a:pt x="4725292" y="1131094"/>
                  <a:pt x="4725292" y="1121172"/>
                </a:cubicBezTo>
                <a:cubicBezTo>
                  <a:pt x="4725292" y="1121172"/>
                  <a:pt x="4720331" y="1117451"/>
                  <a:pt x="4710410" y="1110010"/>
                </a:cubicBezTo>
                <a:cubicBezTo>
                  <a:pt x="4700488" y="1102569"/>
                  <a:pt x="4690565" y="1098848"/>
                  <a:pt x="4680644" y="1098848"/>
                </a:cubicBezTo>
                <a:close/>
                <a:moveTo>
                  <a:pt x="937617" y="1098848"/>
                </a:moveTo>
                <a:lnTo>
                  <a:pt x="937617" y="1121172"/>
                </a:lnTo>
                <a:lnTo>
                  <a:pt x="930176" y="1136055"/>
                </a:lnTo>
                <a:lnTo>
                  <a:pt x="930176" y="1121172"/>
                </a:lnTo>
                <a:close/>
                <a:moveTo>
                  <a:pt x="632519" y="1098848"/>
                </a:moveTo>
                <a:cubicBezTo>
                  <a:pt x="632519" y="1098848"/>
                  <a:pt x="632519" y="1101328"/>
                  <a:pt x="632519" y="1106289"/>
                </a:cubicBezTo>
                <a:lnTo>
                  <a:pt x="625078" y="1106289"/>
                </a:lnTo>
                <a:cubicBezTo>
                  <a:pt x="625078" y="1101328"/>
                  <a:pt x="627558" y="1098848"/>
                  <a:pt x="632519" y="1098848"/>
                </a:cubicBezTo>
                <a:close/>
                <a:moveTo>
                  <a:pt x="998776" y="1094430"/>
                </a:moveTo>
                <a:cubicBezTo>
                  <a:pt x="999551" y="1094275"/>
                  <a:pt x="1000249" y="1094508"/>
                  <a:pt x="1000869" y="1095127"/>
                </a:cubicBezTo>
                <a:cubicBezTo>
                  <a:pt x="1003349" y="1097607"/>
                  <a:pt x="999629" y="1103809"/>
                  <a:pt x="989707" y="1113731"/>
                </a:cubicBezTo>
                <a:cubicBezTo>
                  <a:pt x="979785" y="1123652"/>
                  <a:pt x="973584" y="1131094"/>
                  <a:pt x="971103" y="1136055"/>
                </a:cubicBezTo>
                <a:cubicBezTo>
                  <a:pt x="968623" y="1141016"/>
                  <a:pt x="966142" y="1139776"/>
                  <a:pt x="963662" y="1132334"/>
                </a:cubicBezTo>
                <a:cubicBezTo>
                  <a:pt x="961181" y="1124893"/>
                  <a:pt x="962421" y="1121172"/>
                  <a:pt x="967383" y="1121172"/>
                </a:cubicBezTo>
                <a:lnTo>
                  <a:pt x="989707" y="1106289"/>
                </a:lnTo>
                <a:cubicBezTo>
                  <a:pt x="993427" y="1098849"/>
                  <a:pt x="996451" y="1094895"/>
                  <a:pt x="998776" y="1094430"/>
                </a:cubicBezTo>
                <a:close/>
                <a:moveTo>
                  <a:pt x="1451074" y="1091407"/>
                </a:moveTo>
                <a:lnTo>
                  <a:pt x="1458515" y="1098848"/>
                </a:lnTo>
                <a:cubicBezTo>
                  <a:pt x="1453554" y="1118692"/>
                  <a:pt x="1433711" y="1136055"/>
                  <a:pt x="1398984" y="1150938"/>
                </a:cubicBezTo>
                <a:cubicBezTo>
                  <a:pt x="1389062" y="1155899"/>
                  <a:pt x="1384101" y="1160859"/>
                  <a:pt x="1384101" y="1165821"/>
                </a:cubicBezTo>
                <a:cubicBezTo>
                  <a:pt x="1384101" y="1165821"/>
                  <a:pt x="1384101" y="1167061"/>
                  <a:pt x="1384101" y="1169541"/>
                </a:cubicBezTo>
                <a:cubicBezTo>
                  <a:pt x="1384101" y="1172021"/>
                  <a:pt x="1381621" y="1173262"/>
                  <a:pt x="1376660" y="1173262"/>
                </a:cubicBezTo>
                <a:cubicBezTo>
                  <a:pt x="1376660" y="1168301"/>
                  <a:pt x="1376660" y="1163341"/>
                  <a:pt x="1376660" y="1158379"/>
                </a:cubicBezTo>
                <a:cubicBezTo>
                  <a:pt x="1381621" y="1153418"/>
                  <a:pt x="1382861" y="1149697"/>
                  <a:pt x="1380381" y="1147217"/>
                </a:cubicBezTo>
                <a:cubicBezTo>
                  <a:pt x="1379140" y="1145977"/>
                  <a:pt x="1377590" y="1145047"/>
                  <a:pt x="1375730" y="1144427"/>
                </a:cubicBezTo>
                <a:lnTo>
                  <a:pt x="1373559" y="1144117"/>
                </a:lnTo>
                <a:lnTo>
                  <a:pt x="1376660" y="1143496"/>
                </a:lnTo>
                <a:lnTo>
                  <a:pt x="1391543" y="1128614"/>
                </a:lnTo>
                <a:cubicBezTo>
                  <a:pt x="1391543" y="1123652"/>
                  <a:pt x="1394023" y="1121172"/>
                  <a:pt x="1398984" y="1121172"/>
                </a:cubicBezTo>
                <a:cubicBezTo>
                  <a:pt x="1403945" y="1126134"/>
                  <a:pt x="1406425" y="1128614"/>
                  <a:pt x="1406425" y="1128614"/>
                </a:cubicBezTo>
                <a:cubicBezTo>
                  <a:pt x="1411386" y="1133575"/>
                  <a:pt x="1418828" y="1128614"/>
                  <a:pt x="1428750" y="1113731"/>
                </a:cubicBezTo>
                <a:close/>
                <a:moveTo>
                  <a:pt x="5223867" y="1076524"/>
                </a:moveTo>
                <a:lnTo>
                  <a:pt x="5246191" y="1076524"/>
                </a:lnTo>
                <a:lnTo>
                  <a:pt x="5231308" y="1091407"/>
                </a:lnTo>
                <a:cubicBezTo>
                  <a:pt x="5226347" y="1081485"/>
                  <a:pt x="5223867" y="1076524"/>
                  <a:pt x="5223867" y="1076524"/>
                </a:cubicBezTo>
                <a:close/>
                <a:moveTo>
                  <a:pt x="5313163" y="1069082"/>
                </a:moveTo>
                <a:cubicBezTo>
                  <a:pt x="5313163" y="1074044"/>
                  <a:pt x="5313163" y="1076524"/>
                  <a:pt x="5313163" y="1076524"/>
                </a:cubicBezTo>
                <a:cubicBezTo>
                  <a:pt x="5313163" y="1076524"/>
                  <a:pt x="5310683" y="1076524"/>
                  <a:pt x="5305722" y="1076524"/>
                </a:cubicBezTo>
                <a:cubicBezTo>
                  <a:pt x="5305722" y="1076524"/>
                  <a:pt x="5305722" y="1075283"/>
                  <a:pt x="5305722" y="1072803"/>
                </a:cubicBezTo>
                <a:cubicBezTo>
                  <a:pt x="5305722" y="1070323"/>
                  <a:pt x="5308202" y="1069082"/>
                  <a:pt x="5313163" y="1069082"/>
                </a:cubicBezTo>
                <a:close/>
                <a:moveTo>
                  <a:pt x="4658320" y="1069082"/>
                </a:moveTo>
                <a:cubicBezTo>
                  <a:pt x="4653358" y="1069082"/>
                  <a:pt x="4653358" y="1074044"/>
                  <a:pt x="4658320" y="1083965"/>
                </a:cubicBezTo>
                <a:cubicBezTo>
                  <a:pt x="4658320" y="1088926"/>
                  <a:pt x="4660800" y="1091407"/>
                  <a:pt x="4665761" y="1091407"/>
                </a:cubicBezTo>
                <a:cubicBezTo>
                  <a:pt x="4670722" y="1091407"/>
                  <a:pt x="4673202" y="1088926"/>
                  <a:pt x="4673202" y="1083965"/>
                </a:cubicBezTo>
                <a:cubicBezTo>
                  <a:pt x="4678164" y="1074044"/>
                  <a:pt x="4673202" y="1069082"/>
                  <a:pt x="4658320" y="1069082"/>
                </a:cubicBezTo>
                <a:close/>
                <a:moveTo>
                  <a:pt x="5342929" y="1061641"/>
                </a:moveTo>
                <a:cubicBezTo>
                  <a:pt x="5342929" y="1061641"/>
                  <a:pt x="5342929" y="1064121"/>
                  <a:pt x="5342929" y="1069082"/>
                </a:cubicBezTo>
                <a:cubicBezTo>
                  <a:pt x="5347890" y="1074044"/>
                  <a:pt x="5352851" y="1079004"/>
                  <a:pt x="5357812" y="1083965"/>
                </a:cubicBezTo>
                <a:lnTo>
                  <a:pt x="5357812" y="1091407"/>
                </a:lnTo>
                <a:cubicBezTo>
                  <a:pt x="5352851" y="1101328"/>
                  <a:pt x="5355332" y="1111251"/>
                  <a:pt x="5365253" y="1121172"/>
                </a:cubicBezTo>
                <a:cubicBezTo>
                  <a:pt x="5375175" y="1136055"/>
                  <a:pt x="5380136" y="1143496"/>
                  <a:pt x="5380136" y="1143496"/>
                </a:cubicBezTo>
                <a:cubicBezTo>
                  <a:pt x="5380136" y="1153418"/>
                  <a:pt x="5375175" y="1153418"/>
                  <a:pt x="5365253" y="1143496"/>
                </a:cubicBezTo>
                <a:lnTo>
                  <a:pt x="5342929" y="1113731"/>
                </a:lnTo>
                <a:cubicBezTo>
                  <a:pt x="5337968" y="1103809"/>
                  <a:pt x="5335488" y="1098848"/>
                  <a:pt x="5335488" y="1098848"/>
                </a:cubicBezTo>
                <a:cubicBezTo>
                  <a:pt x="5335488" y="1098848"/>
                  <a:pt x="5337968" y="1096368"/>
                  <a:pt x="5342929" y="1091407"/>
                </a:cubicBezTo>
                <a:lnTo>
                  <a:pt x="5342929" y="1083965"/>
                </a:lnTo>
                <a:cubicBezTo>
                  <a:pt x="5337968" y="1083965"/>
                  <a:pt x="5335488" y="1082725"/>
                  <a:pt x="5335488" y="1080244"/>
                </a:cubicBezTo>
                <a:cubicBezTo>
                  <a:pt x="5335488" y="1077764"/>
                  <a:pt x="5335488" y="1074044"/>
                  <a:pt x="5335488" y="1069082"/>
                </a:cubicBezTo>
                <a:cubicBezTo>
                  <a:pt x="5340449" y="1064121"/>
                  <a:pt x="5342929" y="1061641"/>
                  <a:pt x="5342929" y="1061641"/>
                </a:cubicBezTo>
                <a:close/>
                <a:moveTo>
                  <a:pt x="5268515" y="1061641"/>
                </a:moveTo>
                <a:lnTo>
                  <a:pt x="5283398" y="1061641"/>
                </a:lnTo>
                <a:lnTo>
                  <a:pt x="5283398" y="1069082"/>
                </a:lnTo>
                <a:close/>
                <a:moveTo>
                  <a:pt x="1235273" y="1061641"/>
                </a:moveTo>
                <a:lnTo>
                  <a:pt x="1227832" y="1076524"/>
                </a:lnTo>
                <a:cubicBezTo>
                  <a:pt x="1227832" y="1071562"/>
                  <a:pt x="1227832" y="1069082"/>
                  <a:pt x="1227832" y="1069082"/>
                </a:cubicBezTo>
                <a:cubicBezTo>
                  <a:pt x="1227832" y="1069082"/>
                  <a:pt x="1229072" y="1067842"/>
                  <a:pt x="1231552" y="1065362"/>
                </a:cubicBezTo>
                <a:cubicBezTo>
                  <a:pt x="1234033" y="1062882"/>
                  <a:pt x="1235273" y="1061641"/>
                  <a:pt x="1235273" y="1061641"/>
                </a:cubicBezTo>
                <a:close/>
                <a:moveTo>
                  <a:pt x="1174347" y="1059316"/>
                </a:moveTo>
                <a:cubicBezTo>
                  <a:pt x="1175277" y="1059625"/>
                  <a:pt x="1175742" y="1060401"/>
                  <a:pt x="1175742" y="1061641"/>
                </a:cubicBezTo>
                <a:lnTo>
                  <a:pt x="1175742" y="1069082"/>
                </a:lnTo>
                <a:cubicBezTo>
                  <a:pt x="1175742" y="1069082"/>
                  <a:pt x="1169541" y="1072803"/>
                  <a:pt x="1157138" y="1080244"/>
                </a:cubicBezTo>
                <a:cubicBezTo>
                  <a:pt x="1144736" y="1087686"/>
                  <a:pt x="1138535" y="1093887"/>
                  <a:pt x="1138535" y="1098848"/>
                </a:cubicBezTo>
                <a:cubicBezTo>
                  <a:pt x="1138535" y="1103809"/>
                  <a:pt x="1136055" y="1107530"/>
                  <a:pt x="1131094" y="1110010"/>
                </a:cubicBezTo>
                <a:cubicBezTo>
                  <a:pt x="1126132" y="1112490"/>
                  <a:pt x="1126132" y="1116211"/>
                  <a:pt x="1131094" y="1121172"/>
                </a:cubicBezTo>
                <a:cubicBezTo>
                  <a:pt x="1131094" y="1121172"/>
                  <a:pt x="1133574" y="1121172"/>
                  <a:pt x="1138535" y="1121172"/>
                </a:cubicBezTo>
                <a:cubicBezTo>
                  <a:pt x="1148457" y="1101328"/>
                  <a:pt x="1160859" y="1096368"/>
                  <a:pt x="1175742" y="1106289"/>
                </a:cubicBezTo>
                <a:cubicBezTo>
                  <a:pt x="1175742" y="1106289"/>
                  <a:pt x="1174502" y="1106289"/>
                  <a:pt x="1172021" y="1106289"/>
                </a:cubicBezTo>
                <a:cubicBezTo>
                  <a:pt x="1169541" y="1106289"/>
                  <a:pt x="1164580" y="1108769"/>
                  <a:pt x="1157138" y="1113731"/>
                </a:cubicBezTo>
                <a:cubicBezTo>
                  <a:pt x="1149697" y="1118692"/>
                  <a:pt x="1145976" y="1123652"/>
                  <a:pt x="1145976" y="1128614"/>
                </a:cubicBezTo>
                <a:lnTo>
                  <a:pt x="1138535" y="1128614"/>
                </a:lnTo>
                <a:lnTo>
                  <a:pt x="1123652" y="1158379"/>
                </a:lnTo>
                <a:lnTo>
                  <a:pt x="1123652" y="1165821"/>
                </a:lnTo>
                <a:lnTo>
                  <a:pt x="1108769" y="1173262"/>
                </a:lnTo>
                <a:cubicBezTo>
                  <a:pt x="1113730" y="1178223"/>
                  <a:pt x="1116211" y="1180703"/>
                  <a:pt x="1116211" y="1180703"/>
                </a:cubicBezTo>
                <a:cubicBezTo>
                  <a:pt x="1116211" y="1180703"/>
                  <a:pt x="1121172" y="1178223"/>
                  <a:pt x="1131094" y="1173262"/>
                </a:cubicBezTo>
                <a:cubicBezTo>
                  <a:pt x="1136055" y="1168301"/>
                  <a:pt x="1138535" y="1163341"/>
                  <a:pt x="1138535" y="1158379"/>
                </a:cubicBezTo>
                <a:cubicBezTo>
                  <a:pt x="1138535" y="1158379"/>
                  <a:pt x="1139775" y="1157139"/>
                  <a:pt x="1142256" y="1154659"/>
                </a:cubicBezTo>
                <a:cubicBezTo>
                  <a:pt x="1144736" y="1152178"/>
                  <a:pt x="1148457" y="1150938"/>
                  <a:pt x="1153418" y="1150938"/>
                </a:cubicBezTo>
                <a:cubicBezTo>
                  <a:pt x="1158379" y="1150938"/>
                  <a:pt x="1160859" y="1150938"/>
                  <a:pt x="1160859" y="1150938"/>
                </a:cubicBezTo>
                <a:lnTo>
                  <a:pt x="1183183" y="1143496"/>
                </a:lnTo>
                <a:lnTo>
                  <a:pt x="1198066" y="1136055"/>
                </a:lnTo>
                <a:cubicBezTo>
                  <a:pt x="1198066" y="1141016"/>
                  <a:pt x="1194345" y="1150938"/>
                  <a:pt x="1186904" y="1165821"/>
                </a:cubicBezTo>
                <a:cubicBezTo>
                  <a:pt x="1179463" y="1180703"/>
                  <a:pt x="1170781" y="1193106"/>
                  <a:pt x="1160859" y="1203028"/>
                </a:cubicBezTo>
                <a:cubicBezTo>
                  <a:pt x="1141015" y="1217910"/>
                  <a:pt x="1128613" y="1226593"/>
                  <a:pt x="1123652" y="1229073"/>
                </a:cubicBezTo>
                <a:cubicBezTo>
                  <a:pt x="1118691" y="1231553"/>
                  <a:pt x="1113730" y="1235273"/>
                  <a:pt x="1108769" y="1240235"/>
                </a:cubicBezTo>
                <a:lnTo>
                  <a:pt x="1116211" y="1255118"/>
                </a:lnTo>
                <a:lnTo>
                  <a:pt x="1116211" y="1262559"/>
                </a:lnTo>
                <a:lnTo>
                  <a:pt x="1101328" y="1255118"/>
                </a:lnTo>
                <a:cubicBezTo>
                  <a:pt x="1096367" y="1260079"/>
                  <a:pt x="1093887" y="1272481"/>
                  <a:pt x="1093887" y="1292325"/>
                </a:cubicBezTo>
                <a:cubicBezTo>
                  <a:pt x="1088925" y="1307207"/>
                  <a:pt x="1086445" y="1314649"/>
                  <a:pt x="1086445" y="1314649"/>
                </a:cubicBezTo>
                <a:cubicBezTo>
                  <a:pt x="1076523" y="1309688"/>
                  <a:pt x="1071562" y="1307207"/>
                  <a:pt x="1071562" y="1307207"/>
                </a:cubicBezTo>
                <a:cubicBezTo>
                  <a:pt x="1071562" y="1307207"/>
                  <a:pt x="1072802" y="1304727"/>
                  <a:pt x="1075283" y="1299766"/>
                </a:cubicBezTo>
                <a:cubicBezTo>
                  <a:pt x="1077763" y="1294805"/>
                  <a:pt x="1079004" y="1292325"/>
                  <a:pt x="1079004" y="1292325"/>
                </a:cubicBezTo>
                <a:cubicBezTo>
                  <a:pt x="1083965" y="1272481"/>
                  <a:pt x="1083965" y="1262559"/>
                  <a:pt x="1079004" y="1262559"/>
                </a:cubicBezTo>
                <a:cubicBezTo>
                  <a:pt x="1079004" y="1262559"/>
                  <a:pt x="1076523" y="1262559"/>
                  <a:pt x="1071562" y="1262559"/>
                </a:cubicBezTo>
                <a:cubicBezTo>
                  <a:pt x="1066601" y="1262559"/>
                  <a:pt x="1061640" y="1262559"/>
                  <a:pt x="1056679" y="1262559"/>
                </a:cubicBezTo>
                <a:lnTo>
                  <a:pt x="1049238" y="1262559"/>
                </a:lnTo>
                <a:cubicBezTo>
                  <a:pt x="1049238" y="1257598"/>
                  <a:pt x="1051718" y="1255118"/>
                  <a:pt x="1056679" y="1255118"/>
                </a:cubicBezTo>
                <a:cubicBezTo>
                  <a:pt x="1061640" y="1255118"/>
                  <a:pt x="1064121" y="1255118"/>
                  <a:pt x="1064121" y="1255118"/>
                </a:cubicBezTo>
                <a:cubicBezTo>
                  <a:pt x="1064121" y="1250156"/>
                  <a:pt x="1069082" y="1235273"/>
                  <a:pt x="1079004" y="1210469"/>
                </a:cubicBezTo>
                <a:cubicBezTo>
                  <a:pt x="1088925" y="1195586"/>
                  <a:pt x="1093887" y="1185665"/>
                  <a:pt x="1093887" y="1180703"/>
                </a:cubicBezTo>
                <a:cubicBezTo>
                  <a:pt x="1093887" y="1175742"/>
                  <a:pt x="1093887" y="1170782"/>
                  <a:pt x="1093887" y="1165821"/>
                </a:cubicBezTo>
                <a:cubicBezTo>
                  <a:pt x="1088925" y="1155899"/>
                  <a:pt x="1083965" y="1150938"/>
                  <a:pt x="1079004" y="1150938"/>
                </a:cubicBezTo>
                <a:cubicBezTo>
                  <a:pt x="1074043" y="1150938"/>
                  <a:pt x="1071562" y="1149697"/>
                  <a:pt x="1071562" y="1147217"/>
                </a:cubicBezTo>
                <a:cubicBezTo>
                  <a:pt x="1071562" y="1144737"/>
                  <a:pt x="1077763" y="1143496"/>
                  <a:pt x="1090166" y="1143496"/>
                </a:cubicBezTo>
                <a:cubicBezTo>
                  <a:pt x="1102568" y="1143496"/>
                  <a:pt x="1110010" y="1141016"/>
                  <a:pt x="1112490" y="1136055"/>
                </a:cubicBezTo>
                <a:cubicBezTo>
                  <a:pt x="1114970" y="1131094"/>
                  <a:pt x="1116211" y="1126134"/>
                  <a:pt x="1116211" y="1121172"/>
                </a:cubicBezTo>
                <a:cubicBezTo>
                  <a:pt x="1116211" y="1121172"/>
                  <a:pt x="1117451" y="1119932"/>
                  <a:pt x="1119931" y="1117451"/>
                </a:cubicBezTo>
                <a:cubicBezTo>
                  <a:pt x="1122412" y="1114971"/>
                  <a:pt x="1123652" y="1111251"/>
                  <a:pt x="1123652" y="1106289"/>
                </a:cubicBezTo>
                <a:cubicBezTo>
                  <a:pt x="1133574" y="1096368"/>
                  <a:pt x="1137295" y="1090166"/>
                  <a:pt x="1134814" y="1087686"/>
                </a:cubicBezTo>
                <a:cubicBezTo>
                  <a:pt x="1132334" y="1085206"/>
                  <a:pt x="1138535" y="1079004"/>
                  <a:pt x="1153418" y="1069082"/>
                </a:cubicBezTo>
                <a:cubicBezTo>
                  <a:pt x="1164580" y="1061642"/>
                  <a:pt x="1171556" y="1058385"/>
                  <a:pt x="1174347" y="1059316"/>
                </a:cubicBezTo>
                <a:close/>
                <a:moveTo>
                  <a:pt x="5030390" y="1054200"/>
                </a:moveTo>
                <a:lnTo>
                  <a:pt x="5052714" y="1061641"/>
                </a:lnTo>
                <a:cubicBezTo>
                  <a:pt x="5052714" y="1066602"/>
                  <a:pt x="5050234" y="1067842"/>
                  <a:pt x="5045273" y="1065362"/>
                </a:cubicBezTo>
                <a:cubicBezTo>
                  <a:pt x="5040311" y="1062882"/>
                  <a:pt x="5034111" y="1062882"/>
                  <a:pt x="5026669" y="1065362"/>
                </a:cubicBezTo>
                <a:cubicBezTo>
                  <a:pt x="5019228" y="1067842"/>
                  <a:pt x="5014267" y="1067842"/>
                  <a:pt x="5011786" y="1065362"/>
                </a:cubicBezTo>
                <a:cubicBezTo>
                  <a:pt x="5009306" y="1062882"/>
                  <a:pt x="5010546" y="1061641"/>
                  <a:pt x="5015507" y="1061641"/>
                </a:cubicBezTo>
                <a:cubicBezTo>
                  <a:pt x="5020468" y="1061641"/>
                  <a:pt x="5024189" y="1061641"/>
                  <a:pt x="5026669" y="1061641"/>
                </a:cubicBezTo>
                <a:cubicBezTo>
                  <a:pt x="5029149" y="1061641"/>
                  <a:pt x="5030390" y="1059161"/>
                  <a:pt x="5030390" y="1054200"/>
                </a:cubicBezTo>
                <a:close/>
                <a:moveTo>
                  <a:pt x="1317129" y="1054200"/>
                </a:moveTo>
                <a:lnTo>
                  <a:pt x="1324570" y="1054200"/>
                </a:lnTo>
                <a:lnTo>
                  <a:pt x="1324570" y="1061641"/>
                </a:lnTo>
                <a:close/>
                <a:moveTo>
                  <a:pt x="1309687" y="1046758"/>
                </a:moveTo>
                <a:lnTo>
                  <a:pt x="1302246" y="1054200"/>
                </a:lnTo>
                <a:cubicBezTo>
                  <a:pt x="1297285" y="1054200"/>
                  <a:pt x="1292324" y="1054200"/>
                  <a:pt x="1287363" y="1054200"/>
                </a:cubicBezTo>
                <a:close/>
                <a:moveTo>
                  <a:pt x="4792265" y="1039317"/>
                </a:moveTo>
                <a:cubicBezTo>
                  <a:pt x="4797226" y="1039317"/>
                  <a:pt x="4799706" y="1041797"/>
                  <a:pt x="4799706" y="1046758"/>
                </a:cubicBezTo>
                <a:lnTo>
                  <a:pt x="4777382" y="1054200"/>
                </a:lnTo>
                <a:cubicBezTo>
                  <a:pt x="4772421" y="1049238"/>
                  <a:pt x="4772421" y="1045518"/>
                  <a:pt x="4777382" y="1043037"/>
                </a:cubicBezTo>
                <a:cubicBezTo>
                  <a:pt x="4782343" y="1040557"/>
                  <a:pt x="4787304" y="1039317"/>
                  <a:pt x="4792265" y="1039317"/>
                </a:cubicBezTo>
                <a:close/>
                <a:moveTo>
                  <a:pt x="5035971" y="1034666"/>
                </a:moveTo>
                <a:cubicBezTo>
                  <a:pt x="5037212" y="1035286"/>
                  <a:pt x="5037831" y="1036836"/>
                  <a:pt x="5037831" y="1039317"/>
                </a:cubicBezTo>
                <a:cubicBezTo>
                  <a:pt x="5032870" y="1044278"/>
                  <a:pt x="5027910" y="1044278"/>
                  <a:pt x="5022949" y="1039317"/>
                </a:cubicBezTo>
                <a:cubicBezTo>
                  <a:pt x="5022949" y="1039317"/>
                  <a:pt x="5025429" y="1038076"/>
                  <a:pt x="5030390" y="1035596"/>
                </a:cubicBezTo>
                <a:cubicBezTo>
                  <a:pt x="5032871" y="1034356"/>
                  <a:pt x="5034731" y="1034046"/>
                  <a:pt x="5035971" y="1034666"/>
                </a:cubicBezTo>
                <a:close/>
                <a:moveTo>
                  <a:pt x="4894584" y="1034666"/>
                </a:moveTo>
                <a:cubicBezTo>
                  <a:pt x="4895824" y="1035286"/>
                  <a:pt x="4896445" y="1036836"/>
                  <a:pt x="4896445" y="1039317"/>
                </a:cubicBezTo>
                <a:cubicBezTo>
                  <a:pt x="4896445" y="1039317"/>
                  <a:pt x="4893965" y="1039317"/>
                  <a:pt x="4889003" y="1039317"/>
                </a:cubicBezTo>
                <a:lnTo>
                  <a:pt x="4881562" y="1039317"/>
                </a:lnTo>
                <a:cubicBezTo>
                  <a:pt x="4881562" y="1039317"/>
                  <a:pt x="4884042" y="1038076"/>
                  <a:pt x="4889003" y="1035596"/>
                </a:cubicBezTo>
                <a:cubicBezTo>
                  <a:pt x="4891484" y="1034356"/>
                  <a:pt x="4893344" y="1034046"/>
                  <a:pt x="4894584" y="1034666"/>
                </a:cubicBezTo>
                <a:close/>
                <a:moveTo>
                  <a:pt x="5305722" y="1031875"/>
                </a:moveTo>
                <a:lnTo>
                  <a:pt x="5320605" y="1046758"/>
                </a:lnTo>
                <a:lnTo>
                  <a:pt x="5313163" y="1046758"/>
                </a:lnTo>
                <a:close/>
                <a:moveTo>
                  <a:pt x="5171777" y="1031875"/>
                </a:moveTo>
                <a:lnTo>
                  <a:pt x="5186660" y="1039317"/>
                </a:lnTo>
                <a:cubicBezTo>
                  <a:pt x="5201542" y="1054200"/>
                  <a:pt x="5206504" y="1059161"/>
                  <a:pt x="5201542" y="1054200"/>
                </a:cubicBezTo>
                <a:cubicBezTo>
                  <a:pt x="5201542" y="1054200"/>
                  <a:pt x="5200302" y="1054200"/>
                  <a:pt x="5197822" y="1054200"/>
                </a:cubicBezTo>
                <a:cubicBezTo>
                  <a:pt x="5195342" y="1054200"/>
                  <a:pt x="5191621" y="1054200"/>
                  <a:pt x="5186660" y="1054200"/>
                </a:cubicBezTo>
                <a:cubicBezTo>
                  <a:pt x="5176738" y="1054200"/>
                  <a:pt x="5171777" y="1049238"/>
                  <a:pt x="5171777" y="1039317"/>
                </a:cubicBezTo>
                <a:close/>
                <a:moveTo>
                  <a:pt x="5328046" y="1024434"/>
                </a:moveTo>
                <a:cubicBezTo>
                  <a:pt x="5328046" y="1024434"/>
                  <a:pt x="5330526" y="1026914"/>
                  <a:pt x="5335488" y="1031875"/>
                </a:cubicBezTo>
                <a:lnTo>
                  <a:pt x="5342929" y="1039317"/>
                </a:lnTo>
                <a:cubicBezTo>
                  <a:pt x="5337968" y="1039317"/>
                  <a:pt x="5333008" y="1036837"/>
                  <a:pt x="5328046" y="1031875"/>
                </a:cubicBezTo>
                <a:close/>
                <a:moveTo>
                  <a:pt x="4807148" y="1016993"/>
                </a:moveTo>
                <a:cubicBezTo>
                  <a:pt x="4831952" y="1016993"/>
                  <a:pt x="4844355" y="1024434"/>
                  <a:pt x="4844355" y="1039317"/>
                </a:cubicBezTo>
                <a:cubicBezTo>
                  <a:pt x="4834433" y="1039317"/>
                  <a:pt x="4826992" y="1036837"/>
                  <a:pt x="4822031" y="1031875"/>
                </a:cubicBezTo>
                <a:close/>
                <a:moveTo>
                  <a:pt x="1458515" y="1016993"/>
                </a:moveTo>
                <a:lnTo>
                  <a:pt x="1473398" y="1016993"/>
                </a:lnTo>
                <a:cubicBezTo>
                  <a:pt x="1473398" y="1021954"/>
                  <a:pt x="1473398" y="1026914"/>
                  <a:pt x="1473398" y="1031875"/>
                </a:cubicBezTo>
                <a:cubicBezTo>
                  <a:pt x="1473398" y="1031875"/>
                  <a:pt x="1472158" y="1033116"/>
                  <a:pt x="1469677" y="1035596"/>
                </a:cubicBezTo>
                <a:cubicBezTo>
                  <a:pt x="1467197" y="1038076"/>
                  <a:pt x="1465957" y="1041797"/>
                  <a:pt x="1465957" y="1046758"/>
                </a:cubicBezTo>
                <a:cubicBezTo>
                  <a:pt x="1465957" y="1051719"/>
                  <a:pt x="1458515" y="1051719"/>
                  <a:pt x="1443632" y="1046758"/>
                </a:cubicBezTo>
                <a:cubicBezTo>
                  <a:pt x="1458515" y="1041797"/>
                  <a:pt x="1463476" y="1031875"/>
                  <a:pt x="1458515" y="1016993"/>
                </a:cubicBezTo>
                <a:close/>
                <a:moveTo>
                  <a:pt x="5145732" y="1009551"/>
                </a:moveTo>
                <a:cubicBezTo>
                  <a:pt x="5148212" y="1009551"/>
                  <a:pt x="5151933" y="1009551"/>
                  <a:pt x="5156894" y="1009551"/>
                </a:cubicBezTo>
                <a:lnTo>
                  <a:pt x="5156894" y="1016993"/>
                </a:lnTo>
                <a:cubicBezTo>
                  <a:pt x="5146972" y="1016993"/>
                  <a:pt x="5142011" y="1016993"/>
                  <a:pt x="5142011" y="1016993"/>
                </a:cubicBezTo>
                <a:cubicBezTo>
                  <a:pt x="5142011" y="1012031"/>
                  <a:pt x="5143252" y="1009551"/>
                  <a:pt x="5145732" y="1009551"/>
                </a:cubicBezTo>
                <a:close/>
                <a:moveTo>
                  <a:pt x="5283398" y="1002110"/>
                </a:moveTo>
                <a:lnTo>
                  <a:pt x="5290839" y="1009551"/>
                </a:lnTo>
                <a:cubicBezTo>
                  <a:pt x="5290839" y="1019473"/>
                  <a:pt x="5288359" y="1019473"/>
                  <a:pt x="5283398" y="1009551"/>
                </a:cubicBezTo>
                <a:close/>
                <a:moveTo>
                  <a:pt x="1309687" y="994668"/>
                </a:moveTo>
                <a:cubicBezTo>
                  <a:pt x="1309687" y="994668"/>
                  <a:pt x="1309687" y="995909"/>
                  <a:pt x="1309687" y="998389"/>
                </a:cubicBezTo>
                <a:cubicBezTo>
                  <a:pt x="1309687" y="1000869"/>
                  <a:pt x="1309687" y="1002110"/>
                  <a:pt x="1309687" y="1002110"/>
                </a:cubicBezTo>
                <a:cubicBezTo>
                  <a:pt x="1304726" y="1002110"/>
                  <a:pt x="1302246" y="1002110"/>
                  <a:pt x="1302246" y="1002110"/>
                </a:cubicBezTo>
                <a:cubicBezTo>
                  <a:pt x="1302246" y="1002110"/>
                  <a:pt x="1302246" y="1000869"/>
                  <a:pt x="1302246" y="998389"/>
                </a:cubicBezTo>
                <a:cubicBezTo>
                  <a:pt x="1302246" y="995909"/>
                  <a:pt x="1304726" y="994668"/>
                  <a:pt x="1309687" y="994668"/>
                </a:cubicBezTo>
                <a:close/>
                <a:moveTo>
                  <a:pt x="4611811" y="990017"/>
                </a:moveTo>
                <a:cubicBezTo>
                  <a:pt x="4611191" y="990017"/>
                  <a:pt x="4610571" y="990328"/>
                  <a:pt x="4609951" y="990948"/>
                </a:cubicBezTo>
                <a:cubicBezTo>
                  <a:pt x="4607470" y="993428"/>
                  <a:pt x="4607470" y="997148"/>
                  <a:pt x="4609951" y="1002110"/>
                </a:cubicBezTo>
                <a:cubicBezTo>
                  <a:pt x="4612431" y="1007071"/>
                  <a:pt x="4616151" y="1010792"/>
                  <a:pt x="4621113" y="1013272"/>
                </a:cubicBezTo>
                <a:cubicBezTo>
                  <a:pt x="4626074" y="1015752"/>
                  <a:pt x="4628554" y="1016993"/>
                  <a:pt x="4628554" y="1016993"/>
                </a:cubicBezTo>
                <a:cubicBezTo>
                  <a:pt x="4628554" y="1016993"/>
                  <a:pt x="4626074" y="1019473"/>
                  <a:pt x="4621113" y="1024434"/>
                </a:cubicBezTo>
                <a:cubicBezTo>
                  <a:pt x="4616151" y="1024434"/>
                  <a:pt x="4611191" y="1019473"/>
                  <a:pt x="4606230" y="1009551"/>
                </a:cubicBezTo>
                <a:cubicBezTo>
                  <a:pt x="4601269" y="1009551"/>
                  <a:pt x="4596308" y="1008310"/>
                  <a:pt x="4591347" y="1005830"/>
                </a:cubicBezTo>
                <a:cubicBezTo>
                  <a:pt x="4586386" y="1003350"/>
                  <a:pt x="4583906" y="1002110"/>
                  <a:pt x="4583906" y="1002110"/>
                </a:cubicBezTo>
                <a:lnTo>
                  <a:pt x="4583906" y="1009551"/>
                </a:lnTo>
                <a:cubicBezTo>
                  <a:pt x="4593827" y="1014512"/>
                  <a:pt x="4598788" y="1019473"/>
                  <a:pt x="4598788" y="1024434"/>
                </a:cubicBezTo>
                <a:cubicBezTo>
                  <a:pt x="4593827" y="1029395"/>
                  <a:pt x="4596308" y="1034355"/>
                  <a:pt x="4606230" y="1039317"/>
                </a:cubicBezTo>
                <a:cubicBezTo>
                  <a:pt x="4616151" y="1039317"/>
                  <a:pt x="4624833" y="1038076"/>
                  <a:pt x="4632275" y="1035596"/>
                </a:cubicBezTo>
                <a:cubicBezTo>
                  <a:pt x="4639716" y="1033116"/>
                  <a:pt x="4642196" y="1028155"/>
                  <a:pt x="4639716" y="1020713"/>
                </a:cubicBezTo>
                <a:cubicBezTo>
                  <a:pt x="4637236" y="1013272"/>
                  <a:pt x="4633515" y="1009551"/>
                  <a:pt x="4628554" y="1009551"/>
                </a:cubicBezTo>
                <a:cubicBezTo>
                  <a:pt x="4623593" y="1009551"/>
                  <a:pt x="4619872" y="1005830"/>
                  <a:pt x="4617392" y="998389"/>
                </a:cubicBezTo>
                <a:cubicBezTo>
                  <a:pt x="4615532" y="992808"/>
                  <a:pt x="4613671" y="990017"/>
                  <a:pt x="4611811" y="990017"/>
                </a:cubicBezTo>
                <a:close/>
                <a:moveTo>
                  <a:pt x="5134570" y="987227"/>
                </a:moveTo>
                <a:cubicBezTo>
                  <a:pt x="5139531" y="992188"/>
                  <a:pt x="5142011" y="994668"/>
                  <a:pt x="5142011" y="994668"/>
                </a:cubicBezTo>
                <a:cubicBezTo>
                  <a:pt x="5132090" y="999630"/>
                  <a:pt x="5119687" y="999630"/>
                  <a:pt x="5104804" y="994668"/>
                </a:cubicBezTo>
                <a:close/>
                <a:moveTo>
                  <a:pt x="5084960" y="975651"/>
                </a:moveTo>
                <a:lnTo>
                  <a:pt x="5084340" y="976065"/>
                </a:lnTo>
                <a:cubicBezTo>
                  <a:pt x="5083100" y="978545"/>
                  <a:pt x="5084960" y="982266"/>
                  <a:pt x="5089921" y="987227"/>
                </a:cubicBezTo>
                <a:lnTo>
                  <a:pt x="5075038" y="987227"/>
                </a:lnTo>
                <a:cubicBezTo>
                  <a:pt x="5065117" y="982266"/>
                  <a:pt x="5060156" y="979785"/>
                  <a:pt x="5060156" y="979785"/>
                </a:cubicBezTo>
                <a:close/>
                <a:moveTo>
                  <a:pt x="5097363" y="972344"/>
                </a:moveTo>
                <a:lnTo>
                  <a:pt x="5104804" y="972344"/>
                </a:lnTo>
                <a:lnTo>
                  <a:pt x="5084960" y="975651"/>
                </a:lnTo>
                <a:lnTo>
                  <a:pt x="5088526" y="973274"/>
                </a:lnTo>
                <a:cubicBezTo>
                  <a:pt x="5090696" y="972655"/>
                  <a:pt x="5093642" y="972344"/>
                  <a:pt x="5097363" y="972344"/>
                </a:cubicBezTo>
                <a:close/>
                <a:moveTo>
                  <a:pt x="4539257" y="972344"/>
                </a:moveTo>
                <a:lnTo>
                  <a:pt x="4524374" y="979785"/>
                </a:lnTo>
                <a:cubicBezTo>
                  <a:pt x="4524374" y="979785"/>
                  <a:pt x="4529336" y="979785"/>
                  <a:pt x="4539257" y="979785"/>
                </a:cubicBezTo>
                <a:cubicBezTo>
                  <a:pt x="4549179" y="979785"/>
                  <a:pt x="4554140" y="979785"/>
                  <a:pt x="4554140" y="979785"/>
                </a:cubicBezTo>
                <a:close/>
                <a:moveTo>
                  <a:pt x="1198066" y="972344"/>
                </a:moveTo>
                <a:cubicBezTo>
                  <a:pt x="1198066" y="977305"/>
                  <a:pt x="1200547" y="979785"/>
                  <a:pt x="1205508" y="979785"/>
                </a:cubicBezTo>
                <a:cubicBezTo>
                  <a:pt x="1195586" y="989707"/>
                  <a:pt x="1190625" y="989707"/>
                  <a:pt x="1190625" y="979785"/>
                </a:cubicBezTo>
                <a:close/>
                <a:moveTo>
                  <a:pt x="4926210" y="964903"/>
                </a:moveTo>
                <a:cubicBezTo>
                  <a:pt x="4926210" y="964903"/>
                  <a:pt x="4926210" y="967383"/>
                  <a:pt x="4926210" y="972344"/>
                </a:cubicBezTo>
                <a:cubicBezTo>
                  <a:pt x="4921249" y="972344"/>
                  <a:pt x="4918769" y="972344"/>
                  <a:pt x="4918769" y="972344"/>
                </a:cubicBezTo>
                <a:close/>
                <a:moveTo>
                  <a:pt x="4859238" y="957461"/>
                </a:moveTo>
                <a:lnTo>
                  <a:pt x="4866679" y="957461"/>
                </a:lnTo>
                <a:cubicBezTo>
                  <a:pt x="4866679" y="957461"/>
                  <a:pt x="4869159" y="957461"/>
                  <a:pt x="4874120" y="957461"/>
                </a:cubicBezTo>
                <a:cubicBezTo>
                  <a:pt x="4874120" y="962423"/>
                  <a:pt x="4874120" y="964903"/>
                  <a:pt x="4874120" y="964903"/>
                </a:cubicBezTo>
                <a:cubicBezTo>
                  <a:pt x="4874120" y="964903"/>
                  <a:pt x="4872880" y="964903"/>
                  <a:pt x="4870400" y="964903"/>
                </a:cubicBezTo>
                <a:cubicBezTo>
                  <a:pt x="4867920" y="964903"/>
                  <a:pt x="4865438" y="964903"/>
                  <a:pt x="4862958" y="964903"/>
                </a:cubicBezTo>
                <a:cubicBezTo>
                  <a:pt x="4860478" y="964903"/>
                  <a:pt x="4859238" y="962423"/>
                  <a:pt x="4859238" y="957461"/>
                </a:cubicBezTo>
                <a:close/>
                <a:moveTo>
                  <a:pt x="1305967" y="942578"/>
                </a:moveTo>
                <a:cubicBezTo>
                  <a:pt x="1318369" y="942578"/>
                  <a:pt x="1329531" y="942578"/>
                  <a:pt x="1339453" y="942578"/>
                </a:cubicBezTo>
                <a:cubicBezTo>
                  <a:pt x="1349375" y="942578"/>
                  <a:pt x="1354336" y="942578"/>
                  <a:pt x="1354336" y="942578"/>
                </a:cubicBezTo>
                <a:lnTo>
                  <a:pt x="1346894" y="950020"/>
                </a:lnTo>
                <a:cubicBezTo>
                  <a:pt x="1317129" y="950020"/>
                  <a:pt x="1289844" y="962423"/>
                  <a:pt x="1265039" y="987227"/>
                </a:cubicBezTo>
                <a:cubicBezTo>
                  <a:pt x="1260078" y="992188"/>
                  <a:pt x="1256357" y="995909"/>
                  <a:pt x="1253877" y="998389"/>
                </a:cubicBezTo>
                <a:cubicBezTo>
                  <a:pt x="1251396" y="1000869"/>
                  <a:pt x="1247676" y="1002110"/>
                  <a:pt x="1242715" y="1002110"/>
                </a:cubicBezTo>
                <a:cubicBezTo>
                  <a:pt x="1237754" y="1002110"/>
                  <a:pt x="1235273" y="1004590"/>
                  <a:pt x="1235273" y="1009551"/>
                </a:cubicBezTo>
                <a:cubicBezTo>
                  <a:pt x="1235273" y="1009551"/>
                  <a:pt x="1237754" y="1009551"/>
                  <a:pt x="1242715" y="1009551"/>
                </a:cubicBezTo>
                <a:cubicBezTo>
                  <a:pt x="1247676" y="1004590"/>
                  <a:pt x="1250156" y="1004590"/>
                  <a:pt x="1250156" y="1009551"/>
                </a:cubicBezTo>
                <a:cubicBezTo>
                  <a:pt x="1250156" y="1009551"/>
                  <a:pt x="1247676" y="1012031"/>
                  <a:pt x="1242715" y="1016993"/>
                </a:cubicBezTo>
                <a:cubicBezTo>
                  <a:pt x="1237754" y="1021954"/>
                  <a:pt x="1231552" y="1026914"/>
                  <a:pt x="1224111" y="1031875"/>
                </a:cubicBezTo>
                <a:cubicBezTo>
                  <a:pt x="1216670" y="1036837"/>
                  <a:pt x="1210469" y="1041797"/>
                  <a:pt x="1205508" y="1046758"/>
                </a:cubicBezTo>
                <a:cubicBezTo>
                  <a:pt x="1200547" y="1051719"/>
                  <a:pt x="1198066" y="1054200"/>
                  <a:pt x="1198066" y="1054200"/>
                </a:cubicBezTo>
                <a:lnTo>
                  <a:pt x="1183183" y="1054200"/>
                </a:lnTo>
                <a:cubicBezTo>
                  <a:pt x="1183183" y="1049238"/>
                  <a:pt x="1183183" y="1046758"/>
                  <a:pt x="1183183" y="1046758"/>
                </a:cubicBezTo>
                <a:cubicBezTo>
                  <a:pt x="1183183" y="1046758"/>
                  <a:pt x="1185664" y="1044278"/>
                  <a:pt x="1190625" y="1039317"/>
                </a:cubicBezTo>
                <a:cubicBezTo>
                  <a:pt x="1195586" y="1039317"/>
                  <a:pt x="1198066" y="1036837"/>
                  <a:pt x="1198066" y="1031875"/>
                </a:cubicBezTo>
                <a:cubicBezTo>
                  <a:pt x="1198066" y="1026914"/>
                  <a:pt x="1200547" y="1021954"/>
                  <a:pt x="1205508" y="1016993"/>
                </a:cubicBezTo>
                <a:cubicBezTo>
                  <a:pt x="1210469" y="1012031"/>
                  <a:pt x="1215429" y="1009551"/>
                  <a:pt x="1220390" y="1009551"/>
                </a:cubicBezTo>
                <a:cubicBezTo>
                  <a:pt x="1225351" y="1009551"/>
                  <a:pt x="1227832" y="1003350"/>
                  <a:pt x="1227832" y="990948"/>
                </a:cubicBezTo>
                <a:cubicBezTo>
                  <a:pt x="1227832" y="978545"/>
                  <a:pt x="1232793" y="968623"/>
                  <a:pt x="1242715" y="961182"/>
                </a:cubicBezTo>
                <a:cubicBezTo>
                  <a:pt x="1252636" y="953741"/>
                  <a:pt x="1261318" y="950020"/>
                  <a:pt x="1268760" y="950020"/>
                </a:cubicBezTo>
                <a:cubicBezTo>
                  <a:pt x="1276201" y="950020"/>
                  <a:pt x="1282402" y="950020"/>
                  <a:pt x="1287363" y="950020"/>
                </a:cubicBezTo>
                <a:cubicBezTo>
                  <a:pt x="1287363" y="945059"/>
                  <a:pt x="1293564" y="942578"/>
                  <a:pt x="1305967" y="942578"/>
                </a:cubicBezTo>
                <a:close/>
                <a:moveTo>
                  <a:pt x="1123652" y="942578"/>
                </a:moveTo>
                <a:lnTo>
                  <a:pt x="1123652" y="957461"/>
                </a:lnTo>
                <a:lnTo>
                  <a:pt x="1116211" y="950020"/>
                </a:lnTo>
                <a:cubicBezTo>
                  <a:pt x="1106289" y="954981"/>
                  <a:pt x="1105049" y="954981"/>
                  <a:pt x="1112490" y="950020"/>
                </a:cubicBezTo>
                <a:cubicBezTo>
                  <a:pt x="1119931" y="945059"/>
                  <a:pt x="1123652" y="942578"/>
                  <a:pt x="1123652" y="942578"/>
                </a:cubicBezTo>
                <a:close/>
                <a:moveTo>
                  <a:pt x="5119687" y="927696"/>
                </a:moveTo>
                <a:cubicBezTo>
                  <a:pt x="5119687" y="927696"/>
                  <a:pt x="5122167" y="927696"/>
                  <a:pt x="5127128" y="927696"/>
                </a:cubicBezTo>
                <a:cubicBezTo>
                  <a:pt x="5132090" y="927696"/>
                  <a:pt x="5134570" y="927696"/>
                  <a:pt x="5134570" y="927696"/>
                </a:cubicBezTo>
                <a:lnTo>
                  <a:pt x="5134570" y="935137"/>
                </a:lnTo>
                <a:cubicBezTo>
                  <a:pt x="5129608" y="935137"/>
                  <a:pt x="5125888" y="933896"/>
                  <a:pt x="5123408" y="931416"/>
                </a:cubicBezTo>
                <a:cubicBezTo>
                  <a:pt x="5120927" y="928936"/>
                  <a:pt x="5119687" y="927696"/>
                  <a:pt x="5119687" y="927696"/>
                </a:cubicBezTo>
                <a:close/>
                <a:moveTo>
                  <a:pt x="5030390" y="927696"/>
                </a:moveTo>
                <a:lnTo>
                  <a:pt x="5037831" y="927696"/>
                </a:lnTo>
                <a:lnTo>
                  <a:pt x="5037831" y="931416"/>
                </a:lnTo>
                <a:cubicBezTo>
                  <a:pt x="5037831" y="928936"/>
                  <a:pt x="5035351" y="927696"/>
                  <a:pt x="5030390" y="927696"/>
                </a:cubicBezTo>
                <a:close/>
                <a:moveTo>
                  <a:pt x="1138535" y="927696"/>
                </a:moveTo>
                <a:lnTo>
                  <a:pt x="1145976" y="927696"/>
                </a:lnTo>
                <a:lnTo>
                  <a:pt x="1138535" y="935137"/>
                </a:lnTo>
                <a:close/>
                <a:moveTo>
                  <a:pt x="5208984" y="920254"/>
                </a:moveTo>
                <a:cubicBezTo>
                  <a:pt x="5213945" y="920254"/>
                  <a:pt x="5216425" y="925216"/>
                  <a:pt x="5216425" y="935137"/>
                </a:cubicBezTo>
                <a:lnTo>
                  <a:pt x="5216425" y="942578"/>
                </a:lnTo>
                <a:cubicBezTo>
                  <a:pt x="5216425" y="942578"/>
                  <a:pt x="5213945" y="941338"/>
                  <a:pt x="5208984" y="938858"/>
                </a:cubicBezTo>
                <a:cubicBezTo>
                  <a:pt x="5204022" y="936378"/>
                  <a:pt x="5201542" y="932657"/>
                  <a:pt x="5201542" y="927696"/>
                </a:cubicBezTo>
                <a:cubicBezTo>
                  <a:pt x="5201542" y="922734"/>
                  <a:pt x="5204022" y="920254"/>
                  <a:pt x="5208984" y="920254"/>
                </a:cubicBezTo>
                <a:close/>
                <a:moveTo>
                  <a:pt x="1689199" y="912813"/>
                </a:moveTo>
                <a:cubicBezTo>
                  <a:pt x="1684238" y="912813"/>
                  <a:pt x="1684238" y="917774"/>
                  <a:pt x="1689199" y="927696"/>
                </a:cubicBezTo>
                <a:cubicBezTo>
                  <a:pt x="1694160" y="927696"/>
                  <a:pt x="1701601" y="925216"/>
                  <a:pt x="1711523" y="920254"/>
                </a:cubicBezTo>
                <a:cubicBezTo>
                  <a:pt x="1701601" y="915293"/>
                  <a:pt x="1694160" y="912813"/>
                  <a:pt x="1689199" y="912813"/>
                </a:cubicBezTo>
                <a:close/>
                <a:moveTo>
                  <a:pt x="1510605" y="905371"/>
                </a:moveTo>
                <a:lnTo>
                  <a:pt x="1510605" y="912813"/>
                </a:lnTo>
                <a:cubicBezTo>
                  <a:pt x="1505644" y="912813"/>
                  <a:pt x="1503164" y="912813"/>
                  <a:pt x="1503164" y="912813"/>
                </a:cubicBezTo>
                <a:close/>
                <a:moveTo>
                  <a:pt x="982265" y="905371"/>
                </a:moveTo>
                <a:cubicBezTo>
                  <a:pt x="982265" y="905371"/>
                  <a:pt x="979785" y="907851"/>
                  <a:pt x="974824" y="912813"/>
                </a:cubicBezTo>
                <a:lnTo>
                  <a:pt x="967383" y="920254"/>
                </a:lnTo>
                <a:close/>
                <a:moveTo>
                  <a:pt x="476250" y="905371"/>
                </a:moveTo>
                <a:cubicBezTo>
                  <a:pt x="476250" y="905371"/>
                  <a:pt x="473769" y="907851"/>
                  <a:pt x="468808" y="912813"/>
                </a:cubicBezTo>
                <a:lnTo>
                  <a:pt x="461367" y="920254"/>
                </a:lnTo>
                <a:close/>
                <a:moveTo>
                  <a:pt x="5047133" y="899790"/>
                </a:moveTo>
                <a:cubicBezTo>
                  <a:pt x="5053335" y="901031"/>
                  <a:pt x="5062636" y="905371"/>
                  <a:pt x="5075038" y="912813"/>
                </a:cubicBezTo>
                <a:lnTo>
                  <a:pt x="5067597" y="927696"/>
                </a:lnTo>
                <a:cubicBezTo>
                  <a:pt x="5057676" y="922734"/>
                  <a:pt x="5050234" y="917774"/>
                  <a:pt x="5045273" y="912813"/>
                </a:cubicBezTo>
                <a:cubicBezTo>
                  <a:pt x="5040311" y="907851"/>
                  <a:pt x="5037831" y="905371"/>
                  <a:pt x="5037831" y="905371"/>
                </a:cubicBezTo>
                <a:cubicBezTo>
                  <a:pt x="5037831" y="900411"/>
                  <a:pt x="5040932" y="898550"/>
                  <a:pt x="5047133" y="899790"/>
                </a:cubicBezTo>
                <a:close/>
                <a:moveTo>
                  <a:pt x="5089921" y="897930"/>
                </a:moveTo>
                <a:lnTo>
                  <a:pt x="5097363" y="905371"/>
                </a:lnTo>
                <a:lnTo>
                  <a:pt x="5104804" y="912813"/>
                </a:lnTo>
                <a:close/>
                <a:moveTo>
                  <a:pt x="4702968" y="897930"/>
                </a:moveTo>
                <a:cubicBezTo>
                  <a:pt x="4707929" y="897930"/>
                  <a:pt x="4712890" y="902891"/>
                  <a:pt x="4717851" y="912813"/>
                </a:cubicBezTo>
                <a:cubicBezTo>
                  <a:pt x="4722812" y="922734"/>
                  <a:pt x="4722812" y="927696"/>
                  <a:pt x="4717851" y="927696"/>
                </a:cubicBezTo>
                <a:cubicBezTo>
                  <a:pt x="4712890" y="942578"/>
                  <a:pt x="4707929" y="942578"/>
                  <a:pt x="4702968" y="927696"/>
                </a:cubicBezTo>
                <a:close/>
                <a:moveTo>
                  <a:pt x="1160859" y="897930"/>
                </a:moveTo>
                <a:lnTo>
                  <a:pt x="1160859" y="905371"/>
                </a:lnTo>
                <a:lnTo>
                  <a:pt x="1153418" y="912813"/>
                </a:lnTo>
                <a:cubicBezTo>
                  <a:pt x="1153418" y="907851"/>
                  <a:pt x="1155898" y="902891"/>
                  <a:pt x="1160859" y="897930"/>
                </a:cubicBezTo>
                <a:close/>
                <a:moveTo>
                  <a:pt x="4490888" y="890489"/>
                </a:moveTo>
                <a:cubicBezTo>
                  <a:pt x="4483447" y="890489"/>
                  <a:pt x="4479726" y="891729"/>
                  <a:pt x="4479726" y="894209"/>
                </a:cubicBezTo>
                <a:cubicBezTo>
                  <a:pt x="4479726" y="896689"/>
                  <a:pt x="4483447" y="897930"/>
                  <a:pt x="4490888" y="897930"/>
                </a:cubicBezTo>
                <a:cubicBezTo>
                  <a:pt x="4498329" y="897930"/>
                  <a:pt x="4502050" y="896689"/>
                  <a:pt x="4502050" y="894209"/>
                </a:cubicBezTo>
                <a:cubicBezTo>
                  <a:pt x="4502050" y="891729"/>
                  <a:pt x="4498329" y="890489"/>
                  <a:pt x="4490888" y="890489"/>
                </a:cubicBezTo>
                <a:close/>
                <a:moveTo>
                  <a:pt x="1332011" y="890489"/>
                </a:moveTo>
                <a:lnTo>
                  <a:pt x="1339453" y="890489"/>
                </a:lnTo>
                <a:cubicBezTo>
                  <a:pt x="1329531" y="900410"/>
                  <a:pt x="1322090" y="902891"/>
                  <a:pt x="1317129" y="897930"/>
                </a:cubicBezTo>
                <a:close/>
                <a:moveTo>
                  <a:pt x="1003659" y="885838"/>
                </a:moveTo>
                <a:cubicBezTo>
                  <a:pt x="1004280" y="886458"/>
                  <a:pt x="1004589" y="888008"/>
                  <a:pt x="1004589" y="890489"/>
                </a:cubicBezTo>
                <a:cubicBezTo>
                  <a:pt x="1004589" y="895450"/>
                  <a:pt x="1003349" y="897930"/>
                  <a:pt x="1000869" y="897930"/>
                </a:cubicBezTo>
                <a:cubicBezTo>
                  <a:pt x="998389" y="897930"/>
                  <a:pt x="997148" y="896689"/>
                  <a:pt x="997148" y="894209"/>
                </a:cubicBezTo>
                <a:cubicBezTo>
                  <a:pt x="997148" y="891729"/>
                  <a:pt x="998389" y="889248"/>
                  <a:pt x="1000869" y="886768"/>
                </a:cubicBezTo>
                <a:cubicBezTo>
                  <a:pt x="1002109" y="885528"/>
                  <a:pt x="1003039" y="885218"/>
                  <a:pt x="1003659" y="885838"/>
                </a:cubicBezTo>
                <a:close/>
                <a:moveTo>
                  <a:pt x="498574" y="883047"/>
                </a:moveTo>
                <a:lnTo>
                  <a:pt x="498574" y="890489"/>
                </a:lnTo>
                <a:cubicBezTo>
                  <a:pt x="498574" y="895450"/>
                  <a:pt x="497334" y="897930"/>
                  <a:pt x="494853" y="897930"/>
                </a:cubicBezTo>
                <a:cubicBezTo>
                  <a:pt x="492373" y="897930"/>
                  <a:pt x="491132" y="896689"/>
                  <a:pt x="491132" y="894209"/>
                </a:cubicBezTo>
                <a:cubicBezTo>
                  <a:pt x="491132" y="891729"/>
                  <a:pt x="493613" y="888009"/>
                  <a:pt x="498574" y="883047"/>
                </a:cubicBezTo>
                <a:close/>
                <a:moveTo>
                  <a:pt x="1544091" y="875606"/>
                </a:moveTo>
                <a:cubicBezTo>
                  <a:pt x="1546572" y="875606"/>
                  <a:pt x="1547812" y="878086"/>
                  <a:pt x="1547812" y="883047"/>
                </a:cubicBezTo>
                <a:cubicBezTo>
                  <a:pt x="1547812" y="892969"/>
                  <a:pt x="1540371" y="897930"/>
                  <a:pt x="1525488" y="897930"/>
                </a:cubicBezTo>
                <a:lnTo>
                  <a:pt x="1532929" y="883047"/>
                </a:lnTo>
                <a:cubicBezTo>
                  <a:pt x="1537890" y="878086"/>
                  <a:pt x="1541611" y="875606"/>
                  <a:pt x="1544091" y="875606"/>
                </a:cubicBezTo>
                <a:close/>
                <a:moveTo>
                  <a:pt x="1406425" y="875606"/>
                </a:moveTo>
                <a:lnTo>
                  <a:pt x="1398984" y="905371"/>
                </a:lnTo>
                <a:lnTo>
                  <a:pt x="1391543" y="897930"/>
                </a:lnTo>
                <a:cubicBezTo>
                  <a:pt x="1386582" y="897930"/>
                  <a:pt x="1380381" y="897930"/>
                  <a:pt x="1372939" y="897930"/>
                </a:cubicBezTo>
                <a:cubicBezTo>
                  <a:pt x="1365498" y="897930"/>
                  <a:pt x="1364258" y="900410"/>
                  <a:pt x="1369219" y="905371"/>
                </a:cubicBezTo>
                <a:cubicBezTo>
                  <a:pt x="1374179" y="910333"/>
                  <a:pt x="1374179" y="912813"/>
                  <a:pt x="1369219" y="912813"/>
                </a:cubicBezTo>
                <a:lnTo>
                  <a:pt x="1354336" y="920254"/>
                </a:lnTo>
                <a:lnTo>
                  <a:pt x="1339453" y="927696"/>
                </a:lnTo>
                <a:lnTo>
                  <a:pt x="1346894" y="912813"/>
                </a:lnTo>
                <a:cubicBezTo>
                  <a:pt x="1351855" y="912813"/>
                  <a:pt x="1355576" y="911572"/>
                  <a:pt x="1358056" y="909092"/>
                </a:cubicBezTo>
                <a:cubicBezTo>
                  <a:pt x="1360537" y="906612"/>
                  <a:pt x="1361777" y="904131"/>
                  <a:pt x="1361777" y="901651"/>
                </a:cubicBezTo>
                <a:cubicBezTo>
                  <a:pt x="1361777" y="899171"/>
                  <a:pt x="1364258" y="896689"/>
                  <a:pt x="1369219" y="894209"/>
                </a:cubicBezTo>
                <a:cubicBezTo>
                  <a:pt x="1374179" y="891729"/>
                  <a:pt x="1379140" y="890489"/>
                  <a:pt x="1384101" y="890489"/>
                </a:cubicBezTo>
                <a:cubicBezTo>
                  <a:pt x="1394023" y="885527"/>
                  <a:pt x="1401465" y="880567"/>
                  <a:pt x="1406425" y="875606"/>
                </a:cubicBezTo>
                <a:close/>
                <a:moveTo>
                  <a:pt x="4556000" y="871885"/>
                </a:moveTo>
                <a:cubicBezTo>
                  <a:pt x="4554760" y="871885"/>
                  <a:pt x="4554140" y="873125"/>
                  <a:pt x="4554140" y="875606"/>
                </a:cubicBezTo>
                <a:lnTo>
                  <a:pt x="4561581" y="875606"/>
                </a:lnTo>
                <a:cubicBezTo>
                  <a:pt x="4559101" y="873125"/>
                  <a:pt x="4557240" y="871885"/>
                  <a:pt x="4556000" y="871885"/>
                </a:cubicBezTo>
                <a:close/>
                <a:moveTo>
                  <a:pt x="5082480" y="868164"/>
                </a:moveTo>
                <a:lnTo>
                  <a:pt x="5097363" y="875606"/>
                </a:lnTo>
                <a:cubicBezTo>
                  <a:pt x="5107284" y="875606"/>
                  <a:pt x="5114726" y="876846"/>
                  <a:pt x="5119687" y="879326"/>
                </a:cubicBezTo>
                <a:cubicBezTo>
                  <a:pt x="5124648" y="881807"/>
                  <a:pt x="5129608" y="885527"/>
                  <a:pt x="5134570" y="890489"/>
                </a:cubicBezTo>
                <a:cubicBezTo>
                  <a:pt x="5139531" y="890489"/>
                  <a:pt x="5144491" y="888009"/>
                  <a:pt x="5149452" y="883047"/>
                </a:cubicBezTo>
                <a:cubicBezTo>
                  <a:pt x="5144491" y="878086"/>
                  <a:pt x="5144491" y="875606"/>
                  <a:pt x="5149452" y="875606"/>
                </a:cubicBezTo>
                <a:lnTo>
                  <a:pt x="5179218" y="890489"/>
                </a:lnTo>
                <a:cubicBezTo>
                  <a:pt x="5174257" y="890489"/>
                  <a:pt x="5174257" y="892969"/>
                  <a:pt x="5179218" y="897930"/>
                </a:cubicBezTo>
                <a:cubicBezTo>
                  <a:pt x="5189140" y="897930"/>
                  <a:pt x="5192860" y="901651"/>
                  <a:pt x="5190380" y="909092"/>
                </a:cubicBezTo>
                <a:cubicBezTo>
                  <a:pt x="5187900" y="916534"/>
                  <a:pt x="5181698" y="917774"/>
                  <a:pt x="5171777" y="912813"/>
                </a:cubicBezTo>
                <a:cubicBezTo>
                  <a:pt x="5166815" y="912813"/>
                  <a:pt x="5161855" y="912813"/>
                  <a:pt x="5156894" y="912813"/>
                </a:cubicBezTo>
                <a:cubicBezTo>
                  <a:pt x="5142011" y="907851"/>
                  <a:pt x="5132090" y="902891"/>
                  <a:pt x="5127128" y="897930"/>
                </a:cubicBezTo>
                <a:lnTo>
                  <a:pt x="5112245" y="897930"/>
                </a:lnTo>
                <a:cubicBezTo>
                  <a:pt x="5107284" y="897930"/>
                  <a:pt x="5099843" y="892969"/>
                  <a:pt x="5089921" y="883047"/>
                </a:cubicBezTo>
                <a:close/>
                <a:moveTo>
                  <a:pt x="519968" y="863514"/>
                </a:moveTo>
                <a:cubicBezTo>
                  <a:pt x="520588" y="864134"/>
                  <a:pt x="520898" y="865684"/>
                  <a:pt x="520898" y="868164"/>
                </a:cubicBezTo>
                <a:lnTo>
                  <a:pt x="513457" y="868164"/>
                </a:lnTo>
                <a:cubicBezTo>
                  <a:pt x="513457" y="868164"/>
                  <a:pt x="514697" y="866924"/>
                  <a:pt x="517177" y="864444"/>
                </a:cubicBezTo>
                <a:cubicBezTo>
                  <a:pt x="518418" y="863204"/>
                  <a:pt x="519348" y="862894"/>
                  <a:pt x="519968" y="863514"/>
                </a:cubicBezTo>
                <a:close/>
                <a:moveTo>
                  <a:pt x="1029704" y="863281"/>
                </a:moveTo>
                <a:cubicBezTo>
                  <a:pt x="1031565" y="862816"/>
                  <a:pt x="1030635" y="864444"/>
                  <a:pt x="1026914" y="868164"/>
                </a:cubicBezTo>
                <a:lnTo>
                  <a:pt x="1019473" y="868164"/>
                </a:lnTo>
                <a:cubicBezTo>
                  <a:pt x="1019473" y="868164"/>
                  <a:pt x="1021953" y="866924"/>
                  <a:pt x="1026914" y="864444"/>
                </a:cubicBezTo>
                <a:cubicBezTo>
                  <a:pt x="1028154" y="863824"/>
                  <a:pt x="1029084" y="863436"/>
                  <a:pt x="1029704" y="863281"/>
                </a:cubicBezTo>
                <a:close/>
                <a:moveTo>
                  <a:pt x="5149452" y="860723"/>
                </a:moveTo>
                <a:cubicBezTo>
                  <a:pt x="5149452" y="860723"/>
                  <a:pt x="5149452" y="861964"/>
                  <a:pt x="5149452" y="864444"/>
                </a:cubicBezTo>
                <a:cubicBezTo>
                  <a:pt x="5149452" y="866924"/>
                  <a:pt x="5148212" y="868164"/>
                  <a:pt x="5145732" y="868164"/>
                </a:cubicBezTo>
                <a:cubicBezTo>
                  <a:pt x="5143252" y="868164"/>
                  <a:pt x="5142011" y="868164"/>
                  <a:pt x="5142011" y="868164"/>
                </a:cubicBezTo>
                <a:cubicBezTo>
                  <a:pt x="5142011" y="868164"/>
                  <a:pt x="5142011" y="866924"/>
                  <a:pt x="5142011" y="864444"/>
                </a:cubicBezTo>
                <a:cubicBezTo>
                  <a:pt x="5142011" y="861964"/>
                  <a:pt x="5144491" y="860723"/>
                  <a:pt x="5149452" y="860723"/>
                </a:cubicBezTo>
                <a:close/>
                <a:moveTo>
                  <a:pt x="1488281" y="860723"/>
                </a:moveTo>
                <a:cubicBezTo>
                  <a:pt x="1493242" y="860723"/>
                  <a:pt x="1495722" y="861964"/>
                  <a:pt x="1495722" y="864444"/>
                </a:cubicBezTo>
                <a:cubicBezTo>
                  <a:pt x="1495722" y="866924"/>
                  <a:pt x="1493242" y="868164"/>
                  <a:pt x="1488281" y="868164"/>
                </a:cubicBezTo>
                <a:lnTo>
                  <a:pt x="1480840" y="868164"/>
                </a:lnTo>
                <a:cubicBezTo>
                  <a:pt x="1480840" y="863203"/>
                  <a:pt x="1483320" y="860723"/>
                  <a:pt x="1488281" y="860723"/>
                </a:cubicBezTo>
                <a:close/>
                <a:moveTo>
                  <a:pt x="4963417" y="853282"/>
                </a:moveTo>
                <a:lnTo>
                  <a:pt x="5015507" y="853282"/>
                </a:lnTo>
                <a:cubicBezTo>
                  <a:pt x="5025429" y="858243"/>
                  <a:pt x="5030390" y="863203"/>
                  <a:pt x="5030390" y="868164"/>
                </a:cubicBezTo>
                <a:cubicBezTo>
                  <a:pt x="5025429" y="868164"/>
                  <a:pt x="5022949" y="870644"/>
                  <a:pt x="5022949" y="875606"/>
                </a:cubicBezTo>
                <a:lnTo>
                  <a:pt x="5000624" y="883047"/>
                </a:lnTo>
                <a:cubicBezTo>
                  <a:pt x="5000624" y="878086"/>
                  <a:pt x="5003104" y="875606"/>
                  <a:pt x="5008066" y="875606"/>
                </a:cubicBezTo>
                <a:lnTo>
                  <a:pt x="4963417" y="868164"/>
                </a:lnTo>
                <a:close/>
                <a:moveTo>
                  <a:pt x="4598788" y="853282"/>
                </a:moveTo>
                <a:cubicBezTo>
                  <a:pt x="4603750" y="858243"/>
                  <a:pt x="4611191" y="860723"/>
                  <a:pt x="4621113" y="860723"/>
                </a:cubicBezTo>
                <a:lnTo>
                  <a:pt x="4628554" y="860723"/>
                </a:lnTo>
                <a:lnTo>
                  <a:pt x="4606230" y="853282"/>
                </a:lnTo>
                <a:close/>
                <a:moveTo>
                  <a:pt x="4368105" y="853282"/>
                </a:moveTo>
                <a:lnTo>
                  <a:pt x="4375546" y="860723"/>
                </a:lnTo>
                <a:cubicBezTo>
                  <a:pt x="4380508" y="860723"/>
                  <a:pt x="4382988" y="858243"/>
                  <a:pt x="4382988" y="853282"/>
                </a:cubicBezTo>
                <a:cubicBezTo>
                  <a:pt x="4378026" y="853282"/>
                  <a:pt x="4375546" y="853282"/>
                  <a:pt x="4375546" y="853282"/>
                </a:cubicBezTo>
                <a:close/>
                <a:moveTo>
                  <a:pt x="1227832" y="853282"/>
                </a:moveTo>
                <a:cubicBezTo>
                  <a:pt x="1227832" y="863203"/>
                  <a:pt x="1217910" y="868164"/>
                  <a:pt x="1198066" y="868164"/>
                </a:cubicBezTo>
                <a:lnTo>
                  <a:pt x="1212949" y="860723"/>
                </a:lnTo>
                <a:close/>
                <a:moveTo>
                  <a:pt x="4572278" y="850956"/>
                </a:moveTo>
                <a:cubicBezTo>
                  <a:pt x="4571348" y="851266"/>
                  <a:pt x="4570263" y="852042"/>
                  <a:pt x="4569023" y="853282"/>
                </a:cubicBezTo>
                <a:cubicBezTo>
                  <a:pt x="4569023" y="858243"/>
                  <a:pt x="4569023" y="863203"/>
                  <a:pt x="4569023" y="868164"/>
                </a:cubicBezTo>
                <a:lnTo>
                  <a:pt x="4576464" y="860723"/>
                </a:lnTo>
                <a:cubicBezTo>
                  <a:pt x="4576464" y="853282"/>
                  <a:pt x="4575069" y="850026"/>
                  <a:pt x="4572278" y="850956"/>
                </a:cubicBezTo>
                <a:close/>
                <a:moveTo>
                  <a:pt x="1785937" y="845840"/>
                </a:moveTo>
                <a:cubicBezTo>
                  <a:pt x="1785937" y="845840"/>
                  <a:pt x="1785937" y="848320"/>
                  <a:pt x="1785937" y="853282"/>
                </a:cubicBezTo>
                <a:cubicBezTo>
                  <a:pt x="1785937" y="853282"/>
                  <a:pt x="1787177" y="852041"/>
                  <a:pt x="1789658" y="849561"/>
                </a:cubicBezTo>
                <a:cubicBezTo>
                  <a:pt x="1792138" y="847081"/>
                  <a:pt x="1793378" y="845840"/>
                  <a:pt x="1793378" y="845840"/>
                </a:cubicBezTo>
                <a:cubicBezTo>
                  <a:pt x="1788418" y="845840"/>
                  <a:pt x="1785937" y="845840"/>
                  <a:pt x="1785937" y="845840"/>
                </a:cubicBezTo>
                <a:close/>
                <a:moveTo>
                  <a:pt x="1398984" y="845840"/>
                </a:moveTo>
                <a:lnTo>
                  <a:pt x="1406425" y="853282"/>
                </a:lnTo>
                <a:lnTo>
                  <a:pt x="1391543" y="853282"/>
                </a:lnTo>
                <a:cubicBezTo>
                  <a:pt x="1396503" y="853282"/>
                  <a:pt x="1398984" y="850801"/>
                  <a:pt x="1398984" y="845840"/>
                </a:cubicBezTo>
                <a:close/>
                <a:moveTo>
                  <a:pt x="1367358" y="840259"/>
                </a:moveTo>
                <a:cubicBezTo>
                  <a:pt x="1368599" y="839019"/>
                  <a:pt x="1371699" y="840879"/>
                  <a:pt x="1376660" y="845840"/>
                </a:cubicBezTo>
                <a:cubicBezTo>
                  <a:pt x="1381621" y="855762"/>
                  <a:pt x="1381621" y="860723"/>
                  <a:pt x="1376660" y="860723"/>
                </a:cubicBezTo>
                <a:lnTo>
                  <a:pt x="1369219" y="853282"/>
                </a:lnTo>
                <a:cubicBezTo>
                  <a:pt x="1366738" y="845840"/>
                  <a:pt x="1366118" y="841500"/>
                  <a:pt x="1367358" y="840259"/>
                </a:cubicBezTo>
                <a:close/>
                <a:moveTo>
                  <a:pt x="4769941" y="838399"/>
                </a:moveTo>
                <a:cubicBezTo>
                  <a:pt x="4774902" y="838399"/>
                  <a:pt x="4778623" y="839639"/>
                  <a:pt x="4781103" y="842119"/>
                </a:cubicBezTo>
                <a:cubicBezTo>
                  <a:pt x="4783583" y="844600"/>
                  <a:pt x="4784824" y="848320"/>
                  <a:pt x="4784824" y="853282"/>
                </a:cubicBezTo>
                <a:cubicBezTo>
                  <a:pt x="4784824" y="858243"/>
                  <a:pt x="4784824" y="863203"/>
                  <a:pt x="4784824" y="868164"/>
                </a:cubicBezTo>
                <a:cubicBezTo>
                  <a:pt x="4794745" y="878086"/>
                  <a:pt x="4797226" y="885527"/>
                  <a:pt x="4792265" y="890489"/>
                </a:cubicBezTo>
                <a:lnTo>
                  <a:pt x="4777382" y="883047"/>
                </a:lnTo>
                <a:cubicBezTo>
                  <a:pt x="4762499" y="873126"/>
                  <a:pt x="4760019" y="863203"/>
                  <a:pt x="4769941" y="853282"/>
                </a:cubicBezTo>
                <a:close/>
                <a:moveTo>
                  <a:pt x="1562695" y="838399"/>
                </a:moveTo>
                <a:cubicBezTo>
                  <a:pt x="1562695" y="843360"/>
                  <a:pt x="1562695" y="845840"/>
                  <a:pt x="1562695" y="845840"/>
                </a:cubicBezTo>
                <a:lnTo>
                  <a:pt x="1562695" y="853282"/>
                </a:lnTo>
                <a:cubicBezTo>
                  <a:pt x="1562695" y="853282"/>
                  <a:pt x="1561455" y="850801"/>
                  <a:pt x="1558974" y="845840"/>
                </a:cubicBezTo>
                <a:cubicBezTo>
                  <a:pt x="1556494" y="840879"/>
                  <a:pt x="1557734" y="838399"/>
                  <a:pt x="1562695" y="838399"/>
                </a:cubicBezTo>
                <a:close/>
                <a:moveTo>
                  <a:pt x="1279921" y="838399"/>
                </a:moveTo>
                <a:cubicBezTo>
                  <a:pt x="1279921" y="843360"/>
                  <a:pt x="1279921" y="845840"/>
                  <a:pt x="1279921" y="845840"/>
                </a:cubicBezTo>
                <a:cubicBezTo>
                  <a:pt x="1274961" y="850801"/>
                  <a:pt x="1272480" y="853282"/>
                  <a:pt x="1272480" y="853282"/>
                </a:cubicBezTo>
                <a:cubicBezTo>
                  <a:pt x="1272480" y="853282"/>
                  <a:pt x="1272480" y="850801"/>
                  <a:pt x="1272480" y="845840"/>
                </a:cubicBezTo>
                <a:cubicBezTo>
                  <a:pt x="1272480" y="845840"/>
                  <a:pt x="1272480" y="844600"/>
                  <a:pt x="1272480" y="842119"/>
                </a:cubicBezTo>
                <a:cubicBezTo>
                  <a:pt x="1272480" y="839639"/>
                  <a:pt x="1274961" y="838399"/>
                  <a:pt x="1279921" y="838399"/>
                </a:cubicBezTo>
                <a:close/>
                <a:moveTo>
                  <a:pt x="1049238" y="838399"/>
                </a:moveTo>
                <a:lnTo>
                  <a:pt x="1049238" y="845840"/>
                </a:lnTo>
                <a:lnTo>
                  <a:pt x="1041797" y="845840"/>
                </a:lnTo>
                <a:cubicBezTo>
                  <a:pt x="1046758" y="840879"/>
                  <a:pt x="1049238" y="838399"/>
                  <a:pt x="1049238" y="838399"/>
                </a:cubicBezTo>
                <a:close/>
                <a:moveTo>
                  <a:pt x="543222" y="838399"/>
                </a:moveTo>
                <a:lnTo>
                  <a:pt x="543222" y="845840"/>
                </a:lnTo>
                <a:lnTo>
                  <a:pt x="535781" y="845840"/>
                </a:lnTo>
                <a:cubicBezTo>
                  <a:pt x="540742" y="840879"/>
                  <a:pt x="543222" y="838399"/>
                  <a:pt x="543222" y="838399"/>
                </a:cubicBezTo>
                <a:close/>
                <a:moveTo>
                  <a:pt x="4955976" y="830957"/>
                </a:moveTo>
                <a:cubicBezTo>
                  <a:pt x="4955976" y="830957"/>
                  <a:pt x="4957217" y="832198"/>
                  <a:pt x="4959697" y="834678"/>
                </a:cubicBezTo>
                <a:cubicBezTo>
                  <a:pt x="4962177" y="837158"/>
                  <a:pt x="4960937" y="838399"/>
                  <a:pt x="4955976" y="838399"/>
                </a:cubicBezTo>
                <a:cubicBezTo>
                  <a:pt x="4951015" y="838399"/>
                  <a:pt x="4948535" y="838399"/>
                  <a:pt x="4948535" y="838399"/>
                </a:cubicBezTo>
                <a:close/>
                <a:moveTo>
                  <a:pt x="4301132" y="830957"/>
                </a:moveTo>
                <a:cubicBezTo>
                  <a:pt x="4306093" y="835919"/>
                  <a:pt x="4311054" y="838399"/>
                  <a:pt x="4316015" y="838399"/>
                </a:cubicBezTo>
                <a:lnTo>
                  <a:pt x="4316015" y="830957"/>
                </a:lnTo>
                <a:close/>
                <a:moveTo>
                  <a:pt x="1778496" y="826306"/>
                </a:moveTo>
                <a:cubicBezTo>
                  <a:pt x="1776015" y="825687"/>
                  <a:pt x="1773535" y="825997"/>
                  <a:pt x="1771054" y="827237"/>
                </a:cubicBezTo>
                <a:cubicBezTo>
                  <a:pt x="1766093" y="829717"/>
                  <a:pt x="1763613" y="833437"/>
                  <a:pt x="1763613" y="838399"/>
                </a:cubicBezTo>
                <a:cubicBezTo>
                  <a:pt x="1758652" y="848320"/>
                  <a:pt x="1753691" y="848320"/>
                  <a:pt x="1748730" y="838399"/>
                </a:cubicBezTo>
                <a:cubicBezTo>
                  <a:pt x="1743769" y="838399"/>
                  <a:pt x="1738808" y="838399"/>
                  <a:pt x="1733847" y="838399"/>
                </a:cubicBezTo>
                <a:cubicBezTo>
                  <a:pt x="1728886" y="838399"/>
                  <a:pt x="1726406" y="840879"/>
                  <a:pt x="1726406" y="845840"/>
                </a:cubicBezTo>
                <a:cubicBezTo>
                  <a:pt x="1726406" y="850801"/>
                  <a:pt x="1721445" y="853282"/>
                  <a:pt x="1711523" y="853282"/>
                </a:cubicBezTo>
                <a:cubicBezTo>
                  <a:pt x="1711523" y="853282"/>
                  <a:pt x="1709042" y="854522"/>
                  <a:pt x="1704082" y="857002"/>
                </a:cubicBezTo>
                <a:cubicBezTo>
                  <a:pt x="1699121" y="859482"/>
                  <a:pt x="1696640" y="860723"/>
                  <a:pt x="1696640" y="860723"/>
                </a:cubicBezTo>
                <a:cubicBezTo>
                  <a:pt x="1691679" y="860723"/>
                  <a:pt x="1689199" y="865684"/>
                  <a:pt x="1689199" y="875606"/>
                </a:cubicBezTo>
                <a:cubicBezTo>
                  <a:pt x="1689199" y="885527"/>
                  <a:pt x="1691679" y="890489"/>
                  <a:pt x="1696640" y="890489"/>
                </a:cubicBezTo>
                <a:cubicBezTo>
                  <a:pt x="1706562" y="895450"/>
                  <a:pt x="1718964" y="890489"/>
                  <a:pt x="1733847" y="875606"/>
                </a:cubicBezTo>
                <a:cubicBezTo>
                  <a:pt x="1748730" y="860723"/>
                  <a:pt x="1758652" y="850801"/>
                  <a:pt x="1763613" y="845840"/>
                </a:cubicBezTo>
                <a:lnTo>
                  <a:pt x="1785937" y="830957"/>
                </a:lnTo>
                <a:cubicBezTo>
                  <a:pt x="1783457" y="828477"/>
                  <a:pt x="1780976" y="826927"/>
                  <a:pt x="1778496" y="826306"/>
                </a:cubicBezTo>
                <a:close/>
                <a:moveTo>
                  <a:pt x="5067597" y="823516"/>
                </a:moveTo>
                <a:lnTo>
                  <a:pt x="5089921" y="838399"/>
                </a:lnTo>
                <a:cubicBezTo>
                  <a:pt x="5099843" y="848320"/>
                  <a:pt x="5104804" y="854522"/>
                  <a:pt x="5104804" y="857002"/>
                </a:cubicBezTo>
                <a:cubicBezTo>
                  <a:pt x="5104804" y="859482"/>
                  <a:pt x="5097363" y="858243"/>
                  <a:pt x="5082480" y="853282"/>
                </a:cubicBezTo>
                <a:cubicBezTo>
                  <a:pt x="5072558" y="853282"/>
                  <a:pt x="5067597" y="848320"/>
                  <a:pt x="5067597" y="838399"/>
                </a:cubicBezTo>
                <a:close/>
                <a:moveTo>
                  <a:pt x="4472285" y="823516"/>
                </a:moveTo>
                <a:lnTo>
                  <a:pt x="4472285" y="838399"/>
                </a:lnTo>
                <a:cubicBezTo>
                  <a:pt x="4462363" y="838399"/>
                  <a:pt x="4457402" y="835919"/>
                  <a:pt x="4457402" y="830957"/>
                </a:cubicBezTo>
                <a:close/>
                <a:moveTo>
                  <a:pt x="1510605" y="816075"/>
                </a:moveTo>
                <a:cubicBezTo>
                  <a:pt x="1515566" y="816075"/>
                  <a:pt x="1516806" y="817315"/>
                  <a:pt x="1514326" y="819795"/>
                </a:cubicBezTo>
                <a:cubicBezTo>
                  <a:pt x="1511845" y="822275"/>
                  <a:pt x="1510605" y="823516"/>
                  <a:pt x="1510605" y="823516"/>
                </a:cubicBezTo>
                <a:cubicBezTo>
                  <a:pt x="1510605" y="823516"/>
                  <a:pt x="1508125" y="823516"/>
                  <a:pt x="1503164" y="823516"/>
                </a:cubicBezTo>
                <a:close/>
                <a:moveTo>
                  <a:pt x="1092491" y="813749"/>
                </a:moveTo>
                <a:cubicBezTo>
                  <a:pt x="1093421" y="814059"/>
                  <a:pt x="1093887" y="814834"/>
                  <a:pt x="1093887" y="816075"/>
                </a:cubicBezTo>
                <a:cubicBezTo>
                  <a:pt x="1093887" y="825996"/>
                  <a:pt x="1083965" y="830957"/>
                  <a:pt x="1064121" y="830957"/>
                </a:cubicBezTo>
                <a:lnTo>
                  <a:pt x="1071562" y="823516"/>
                </a:lnTo>
                <a:cubicBezTo>
                  <a:pt x="1082724" y="816075"/>
                  <a:pt x="1089701" y="812819"/>
                  <a:pt x="1092491" y="813749"/>
                </a:cubicBezTo>
                <a:close/>
                <a:moveTo>
                  <a:pt x="579499" y="813749"/>
                </a:moveTo>
                <a:cubicBezTo>
                  <a:pt x="580119" y="814059"/>
                  <a:pt x="580429" y="814834"/>
                  <a:pt x="580429" y="816075"/>
                </a:cubicBezTo>
                <a:cubicBezTo>
                  <a:pt x="580429" y="816075"/>
                  <a:pt x="577949" y="818555"/>
                  <a:pt x="572988" y="823516"/>
                </a:cubicBezTo>
                <a:cubicBezTo>
                  <a:pt x="568027" y="828477"/>
                  <a:pt x="563066" y="830957"/>
                  <a:pt x="558105" y="830957"/>
                </a:cubicBezTo>
                <a:lnTo>
                  <a:pt x="565546" y="823516"/>
                </a:lnTo>
                <a:cubicBezTo>
                  <a:pt x="572988" y="816075"/>
                  <a:pt x="577639" y="812819"/>
                  <a:pt x="579499" y="813749"/>
                </a:cubicBezTo>
                <a:close/>
                <a:moveTo>
                  <a:pt x="4918769" y="811424"/>
                </a:moveTo>
                <a:cubicBezTo>
                  <a:pt x="4920009" y="810804"/>
                  <a:pt x="4921250" y="811114"/>
                  <a:pt x="4922490" y="812354"/>
                </a:cubicBezTo>
                <a:cubicBezTo>
                  <a:pt x="4924970" y="814834"/>
                  <a:pt x="4928690" y="816075"/>
                  <a:pt x="4933652" y="816075"/>
                </a:cubicBezTo>
                <a:lnTo>
                  <a:pt x="4918769" y="823516"/>
                </a:lnTo>
                <a:cubicBezTo>
                  <a:pt x="4913808" y="823516"/>
                  <a:pt x="4912568" y="821036"/>
                  <a:pt x="4915048" y="816075"/>
                </a:cubicBezTo>
                <a:cubicBezTo>
                  <a:pt x="4916288" y="813594"/>
                  <a:pt x="4917528" y="812044"/>
                  <a:pt x="4918769" y="811424"/>
                </a:cubicBezTo>
                <a:close/>
                <a:moveTo>
                  <a:pt x="5037831" y="808633"/>
                </a:moveTo>
                <a:cubicBezTo>
                  <a:pt x="5037831" y="808633"/>
                  <a:pt x="5037831" y="811113"/>
                  <a:pt x="5037831" y="816075"/>
                </a:cubicBezTo>
                <a:lnTo>
                  <a:pt x="5045273" y="816075"/>
                </a:lnTo>
                <a:cubicBezTo>
                  <a:pt x="5045273" y="811113"/>
                  <a:pt x="5042793" y="808633"/>
                  <a:pt x="5037831" y="808633"/>
                </a:cubicBezTo>
                <a:close/>
                <a:moveTo>
                  <a:pt x="4896445" y="808633"/>
                </a:moveTo>
                <a:lnTo>
                  <a:pt x="4903886" y="816075"/>
                </a:lnTo>
                <a:cubicBezTo>
                  <a:pt x="4903886" y="816075"/>
                  <a:pt x="4901406" y="816075"/>
                  <a:pt x="4896445" y="816075"/>
                </a:cubicBezTo>
                <a:cubicBezTo>
                  <a:pt x="4891483" y="811113"/>
                  <a:pt x="4891483" y="808633"/>
                  <a:pt x="4896445" y="808633"/>
                </a:cubicBezTo>
                <a:close/>
                <a:moveTo>
                  <a:pt x="4725292" y="808633"/>
                </a:moveTo>
                <a:cubicBezTo>
                  <a:pt x="4735214" y="808633"/>
                  <a:pt x="4745136" y="811113"/>
                  <a:pt x="4755058" y="816075"/>
                </a:cubicBezTo>
                <a:lnTo>
                  <a:pt x="4747617" y="816075"/>
                </a:lnTo>
                <a:cubicBezTo>
                  <a:pt x="4732734" y="816075"/>
                  <a:pt x="4722812" y="816075"/>
                  <a:pt x="4717851" y="816075"/>
                </a:cubicBezTo>
                <a:close/>
                <a:moveTo>
                  <a:pt x="4321596" y="804912"/>
                </a:moveTo>
                <a:cubicBezTo>
                  <a:pt x="4320356" y="804912"/>
                  <a:pt x="4318496" y="806152"/>
                  <a:pt x="4316015" y="808633"/>
                </a:cubicBezTo>
                <a:lnTo>
                  <a:pt x="4323456" y="808633"/>
                </a:lnTo>
                <a:cubicBezTo>
                  <a:pt x="4323456" y="806152"/>
                  <a:pt x="4322837" y="804912"/>
                  <a:pt x="4321596" y="804912"/>
                </a:cubicBezTo>
                <a:close/>
                <a:moveTo>
                  <a:pt x="4948535" y="801192"/>
                </a:moveTo>
                <a:cubicBezTo>
                  <a:pt x="4978300" y="801192"/>
                  <a:pt x="4993183" y="808633"/>
                  <a:pt x="4993183" y="823516"/>
                </a:cubicBezTo>
                <a:cubicBezTo>
                  <a:pt x="4993183" y="823516"/>
                  <a:pt x="4988222" y="823516"/>
                  <a:pt x="4978300" y="823516"/>
                </a:cubicBezTo>
                <a:lnTo>
                  <a:pt x="4970859" y="823516"/>
                </a:lnTo>
                <a:lnTo>
                  <a:pt x="4963417" y="816075"/>
                </a:lnTo>
                <a:cubicBezTo>
                  <a:pt x="4958456" y="816075"/>
                  <a:pt x="4953496" y="813594"/>
                  <a:pt x="4948535" y="808633"/>
                </a:cubicBezTo>
                <a:cubicBezTo>
                  <a:pt x="4943573" y="808633"/>
                  <a:pt x="4941093" y="807393"/>
                  <a:pt x="4941093" y="804912"/>
                </a:cubicBezTo>
                <a:cubicBezTo>
                  <a:pt x="4941093" y="802432"/>
                  <a:pt x="4943573" y="801192"/>
                  <a:pt x="4948535" y="801192"/>
                </a:cubicBezTo>
                <a:close/>
                <a:moveTo>
                  <a:pt x="4561581" y="801192"/>
                </a:moveTo>
                <a:cubicBezTo>
                  <a:pt x="4566543" y="801192"/>
                  <a:pt x="4569023" y="801192"/>
                  <a:pt x="4569023" y="801192"/>
                </a:cubicBezTo>
                <a:lnTo>
                  <a:pt x="4576464" y="801192"/>
                </a:lnTo>
                <a:cubicBezTo>
                  <a:pt x="4576464" y="806153"/>
                  <a:pt x="4576464" y="808633"/>
                  <a:pt x="4576464" y="808633"/>
                </a:cubicBezTo>
                <a:cubicBezTo>
                  <a:pt x="4571503" y="808633"/>
                  <a:pt x="4566543" y="806153"/>
                  <a:pt x="4561581" y="801192"/>
                </a:cubicBezTo>
                <a:close/>
                <a:moveTo>
                  <a:pt x="1808261" y="801192"/>
                </a:moveTo>
                <a:cubicBezTo>
                  <a:pt x="1793378" y="801192"/>
                  <a:pt x="1790898" y="806153"/>
                  <a:pt x="1800820" y="816075"/>
                </a:cubicBezTo>
                <a:cubicBezTo>
                  <a:pt x="1805781" y="816075"/>
                  <a:pt x="1810742" y="813594"/>
                  <a:pt x="1815703" y="808633"/>
                </a:cubicBezTo>
                <a:close/>
                <a:moveTo>
                  <a:pt x="4821535" y="794246"/>
                </a:moveTo>
                <a:lnTo>
                  <a:pt x="4814589" y="801192"/>
                </a:lnTo>
                <a:cubicBezTo>
                  <a:pt x="4804668" y="811113"/>
                  <a:pt x="4799706" y="816075"/>
                  <a:pt x="4799706" y="816075"/>
                </a:cubicBezTo>
                <a:lnTo>
                  <a:pt x="4807148" y="801192"/>
                </a:lnTo>
                <a:close/>
                <a:moveTo>
                  <a:pt x="4822031" y="793750"/>
                </a:moveTo>
                <a:lnTo>
                  <a:pt x="4822031" y="794007"/>
                </a:lnTo>
                <a:lnTo>
                  <a:pt x="4821535" y="794246"/>
                </a:lnTo>
                <a:close/>
                <a:moveTo>
                  <a:pt x="4457402" y="793750"/>
                </a:moveTo>
                <a:cubicBezTo>
                  <a:pt x="4462363" y="793750"/>
                  <a:pt x="4469804" y="796230"/>
                  <a:pt x="4479726" y="801192"/>
                </a:cubicBezTo>
                <a:lnTo>
                  <a:pt x="4479726" y="816075"/>
                </a:lnTo>
                <a:cubicBezTo>
                  <a:pt x="4464843" y="816075"/>
                  <a:pt x="4457402" y="813594"/>
                  <a:pt x="4457402" y="808633"/>
                </a:cubicBezTo>
                <a:close/>
                <a:moveTo>
                  <a:pt x="4827379" y="791425"/>
                </a:moveTo>
                <a:cubicBezTo>
                  <a:pt x="4829395" y="791735"/>
                  <a:pt x="4831332" y="792510"/>
                  <a:pt x="4833193" y="793750"/>
                </a:cubicBezTo>
                <a:cubicBezTo>
                  <a:pt x="4840634" y="798712"/>
                  <a:pt x="4844355" y="802432"/>
                  <a:pt x="4844355" y="804912"/>
                </a:cubicBezTo>
                <a:cubicBezTo>
                  <a:pt x="4844355" y="807393"/>
                  <a:pt x="4839394" y="811113"/>
                  <a:pt x="4829472" y="816075"/>
                </a:cubicBezTo>
                <a:cubicBezTo>
                  <a:pt x="4814589" y="830957"/>
                  <a:pt x="4817069" y="838399"/>
                  <a:pt x="4836913" y="838399"/>
                </a:cubicBezTo>
                <a:cubicBezTo>
                  <a:pt x="4851796" y="838399"/>
                  <a:pt x="4859238" y="825996"/>
                  <a:pt x="4859238" y="801192"/>
                </a:cubicBezTo>
                <a:cubicBezTo>
                  <a:pt x="4874120" y="801192"/>
                  <a:pt x="4881562" y="806153"/>
                  <a:pt x="4881562" y="816075"/>
                </a:cubicBezTo>
                <a:cubicBezTo>
                  <a:pt x="4881562" y="816075"/>
                  <a:pt x="4881562" y="817315"/>
                  <a:pt x="4881562" y="819795"/>
                </a:cubicBezTo>
                <a:cubicBezTo>
                  <a:pt x="4881562" y="822275"/>
                  <a:pt x="4882802" y="823516"/>
                  <a:pt x="4885283" y="823516"/>
                </a:cubicBezTo>
                <a:cubicBezTo>
                  <a:pt x="4887763" y="823516"/>
                  <a:pt x="4891483" y="824757"/>
                  <a:pt x="4896445" y="827237"/>
                </a:cubicBezTo>
                <a:cubicBezTo>
                  <a:pt x="4901406" y="829717"/>
                  <a:pt x="4906366" y="830957"/>
                  <a:pt x="4911327" y="830957"/>
                </a:cubicBezTo>
                <a:cubicBezTo>
                  <a:pt x="4921249" y="840879"/>
                  <a:pt x="4928690" y="845840"/>
                  <a:pt x="4933652" y="845840"/>
                </a:cubicBezTo>
                <a:cubicBezTo>
                  <a:pt x="4943573" y="855762"/>
                  <a:pt x="4943573" y="858243"/>
                  <a:pt x="4933652" y="853282"/>
                </a:cubicBezTo>
                <a:cubicBezTo>
                  <a:pt x="4928690" y="853282"/>
                  <a:pt x="4921249" y="853282"/>
                  <a:pt x="4911327" y="853282"/>
                </a:cubicBezTo>
                <a:cubicBezTo>
                  <a:pt x="4896445" y="848320"/>
                  <a:pt x="4889003" y="845840"/>
                  <a:pt x="4889003" y="845840"/>
                </a:cubicBezTo>
                <a:lnTo>
                  <a:pt x="4889003" y="853282"/>
                </a:lnTo>
                <a:cubicBezTo>
                  <a:pt x="4889003" y="853282"/>
                  <a:pt x="4891483" y="853282"/>
                  <a:pt x="4896445" y="853282"/>
                </a:cubicBezTo>
                <a:cubicBezTo>
                  <a:pt x="4901406" y="853282"/>
                  <a:pt x="4907607" y="857002"/>
                  <a:pt x="4915048" y="864444"/>
                </a:cubicBezTo>
                <a:cubicBezTo>
                  <a:pt x="4922490" y="871885"/>
                  <a:pt x="4931172" y="875606"/>
                  <a:pt x="4941093" y="875606"/>
                </a:cubicBezTo>
                <a:cubicBezTo>
                  <a:pt x="4946054" y="875606"/>
                  <a:pt x="4948535" y="876846"/>
                  <a:pt x="4948535" y="879326"/>
                </a:cubicBezTo>
                <a:cubicBezTo>
                  <a:pt x="4948535" y="881807"/>
                  <a:pt x="4948535" y="883047"/>
                  <a:pt x="4948535" y="883047"/>
                </a:cubicBezTo>
                <a:cubicBezTo>
                  <a:pt x="4943573" y="897930"/>
                  <a:pt x="4933652" y="897930"/>
                  <a:pt x="4918769" y="883047"/>
                </a:cubicBezTo>
                <a:cubicBezTo>
                  <a:pt x="4913808" y="878086"/>
                  <a:pt x="4908847" y="875606"/>
                  <a:pt x="4903886" y="875606"/>
                </a:cubicBezTo>
                <a:cubicBezTo>
                  <a:pt x="4898925" y="870644"/>
                  <a:pt x="4895204" y="868164"/>
                  <a:pt x="4892724" y="868164"/>
                </a:cubicBezTo>
                <a:cubicBezTo>
                  <a:pt x="4890244" y="868164"/>
                  <a:pt x="4886523" y="870644"/>
                  <a:pt x="4881562" y="875606"/>
                </a:cubicBezTo>
                <a:cubicBezTo>
                  <a:pt x="4881562" y="880567"/>
                  <a:pt x="4882802" y="885527"/>
                  <a:pt x="4885283" y="890489"/>
                </a:cubicBezTo>
                <a:cubicBezTo>
                  <a:pt x="4887763" y="895450"/>
                  <a:pt x="4892724" y="897930"/>
                  <a:pt x="4900165" y="897930"/>
                </a:cubicBezTo>
                <a:cubicBezTo>
                  <a:pt x="4907607" y="897930"/>
                  <a:pt x="4918769" y="900410"/>
                  <a:pt x="4933652" y="905371"/>
                </a:cubicBezTo>
                <a:lnTo>
                  <a:pt x="4963417" y="912813"/>
                </a:lnTo>
                <a:lnTo>
                  <a:pt x="4970859" y="905371"/>
                </a:lnTo>
                <a:cubicBezTo>
                  <a:pt x="4975820" y="900410"/>
                  <a:pt x="4980780" y="897930"/>
                  <a:pt x="4985742" y="897930"/>
                </a:cubicBezTo>
                <a:lnTo>
                  <a:pt x="4978300" y="912813"/>
                </a:lnTo>
                <a:cubicBezTo>
                  <a:pt x="4968379" y="922734"/>
                  <a:pt x="4958456" y="925216"/>
                  <a:pt x="4948535" y="920254"/>
                </a:cubicBezTo>
                <a:lnTo>
                  <a:pt x="4926210" y="912813"/>
                </a:lnTo>
                <a:cubicBezTo>
                  <a:pt x="4921249" y="912813"/>
                  <a:pt x="4913808" y="910333"/>
                  <a:pt x="4903886" y="905371"/>
                </a:cubicBezTo>
                <a:cubicBezTo>
                  <a:pt x="4898925" y="905371"/>
                  <a:pt x="4895204" y="905371"/>
                  <a:pt x="4892724" y="905371"/>
                </a:cubicBezTo>
                <a:cubicBezTo>
                  <a:pt x="4890244" y="905371"/>
                  <a:pt x="4890244" y="907851"/>
                  <a:pt x="4892724" y="912813"/>
                </a:cubicBezTo>
                <a:cubicBezTo>
                  <a:pt x="4895204" y="917774"/>
                  <a:pt x="4895204" y="920254"/>
                  <a:pt x="4892724" y="920254"/>
                </a:cubicBezTo>
                <a:cubicBezTo>
                  <a:pt x="4890244" y="920254"/>
                  <a:pt x="4884042" y="920254"/>
                  <a:pt x="4874120" y="920254"/>
                </a:cubicBezTo>
                <a:lnTo>
                  <a:pt x="4859238" y="920254"/>
                </a:lnTo>
                <a:lnTo>
                  <a:pt x="4874120" y="927696"/>
                </a:lnTo>
                <a:cubicBezTo>
                  <a:pt x="4879082" y="927696"/>
                  <a:pt x="4884042" y="930176"/>
                  <a:pt x="4889003" y="935137"/>
                </a:cubicBezTo>
                <a:lnTo>
                  <a:pt x="4881562" y="935137"/>
                </a:lnTo>
                <a:cubicBezTo>
                  <a:pt x="4876601" y="940098"/>
                  <a:pt x="4869159" y="941338"/>
                  <a:pt x="4859238" y="938858"/>
                </a:cubicBezTo>
                <a:cubicBezTo>
                  <a:pt x="4849316" y="936378"/>
                  <a:pt x="4844355" y="932657"/>
                  <a:pt x="4844355" y="927696"/>
                </a:cubicBezTo>
                <a:cubicBezTo>
                  <a:pt x="4844355" y="917774"/>
                  <a:pt x="4834433" y="915293"/>
                  <a:pt x="4814589" y="920254"/>
                </a:cubicBezTo>
                <a:cubicBezTo>
                  <a:pt x="4809628" y="920254"/>
                  <a:pt x="4805907" y="921495"/>
                  <a:pt x="4803427" y="923975"/>
                </a:cubicBezTo>
                <a:cubicBezTo>
                  <a:pt x="4800947" y="926455"/>
                  <a:pt x="4802186" y="930176"/>
                  <a:pt x="4807148" y="935137"/>
                </a:cubicBezTo>
                <a:cubicBezTo>
                  <a:pt x="4812109" y="940098"/>
                  <a:pt x="4814589" y="942578"/>
                  <a:pt x="4814589" y="942578"/>
                </a:cubicBezTo>
                <a:lnTo>
                  <a:pt x="4799706" y="942578"/>
                </a:lnTo>
                <a:cubicBezTo>
                  <a:pt x="4799706" y="937617"/>
                  <a:pt x="4795986" y="935137"/>
                  <a:pt x="4788544" y="935137"/>
                </a:cubicBezTo>
                <a:cubicBezTo>
                  <a:pt x="4781103" y="935137"/>
                  <a:pt x="4779862" y="933896"/>
                  <a:pt x="4784824" y="931416"/>
                </a:cubicBezTo>
                <a:cubicBezTo>
                  <a:pt x="4789785" y="928936"/>
                  <a:pt x="4792265" y="922734"/>
                  <a:pt x="4792265" y="912813"/>
                </a:cubicBezTo>
                <a:cubicBezTo>
                  <a:pt x="4792265" y="907851"/>
                  <a:pt x="4793506" y="905371"/>
                  <a:pt x="4795986" y="905371"/>
                </a:cubicBezTo>
                <a:cubicBezTo>
                  <a:pt x="4798466" y="905371"/>
                  <a:pt x="4804668" y="905371"/>
                  <a:pt x="4814589" y="905371"/>
                </a:cubicBezTo>
                <a:lnTo>
                  <a:pt x="4844355" y="912813"/>
                </a:lnTo>
                <a:cubicBezTo>
                  <a:pt x="4849316" y="912813"/>
                  <a:pt x="4851796" y="911572"/>
                  <a:pt x="4851796" y="909092"/>
                </a:cubicBezTo>
                <a:cubicBezTo>
                  <a:pt x="4851796" y="906612"/>
                  <a:pt x="4855517" y="905371"/>
                  <a:pt x="4862958" y="905371"/>
                </a:cubicBezTo>
                <a:cubicBezTo>
                  <a:pt x="4870400" y="905371"/>
                  <a:pt x="4874120" y="902891"/>
                  <a:pt x="4874120" y="897930"/>
                </a:cubicBezTo>
                <a:lnTo>
                  <a:pt x="4859238" y="883047"/>
                </a:lnTo>
                <a:cubicBezTo>
                  <a:pt x="4859238" y="888009"/>
                  <a:pt x="4855517" y="889248"/>
                  <a:pt x="4848076" y="886768"/>
                </a:cubicBezTo>
                <a:cubicBezTo>
                  <a:pt x="4840634" y="884288"/>
                  <a:pt x="4834433" y="883047"/>
                  <a:pt x="4829472" y="883047"/>
                </a:cubicBezTo>
                <a:cubicBezTo>
                  <a:pt x="4824511" y="883047"/>
                  <a:pt x="4822031" y="881807"/>
                  <a:pt x="4822031" y="879326"/>
                </a:cubicBezTo>
                <a:cubicBezTo>
                  <a:pt x="4822031" y="876846"/>
                  <a:pt x="4822031" y="873126"/>
                  <a:pt x="4822031" y="868164"/>
                </a:cubicBezTo>
                <a:cubicBezTo>
                  <a:pt x="4822031" y="863203"/>
                  <a:pt x="4818310" y="859482"/>
                  <a:pt x="4810869" y="857002"/>
                </a:cubicBezTo>
                <a:cubicBezTo>
                  <a:pt x="4803427" y="854522"/>
                  <a:pt x="4799706" y="850801"/>
                  <a:pt x="4799706" y="845840"/>
                </a:cubicBezTo>
                <a:cubicBezTo>
                  <a:pt x="4799706" y="840879"/>
                  <a:pt x="4799706" y="837158"/>
                  <a:pt x="4799706" y="834678"/>
                </a:cubicBezTo>
                <a:cubicBezTo>
                  <a:pt x="4799706" y="832198"/>
                  <a:pt x="4802186" y="830957"/>
                  <a:pt x="4807148" y="830957"/>
                </a:cubicBezTo>
                <a:cubicBezTo>
                  <a:pt x="4812109" y="835919"/>
                  <a:pt x="4814589" y="837158"/>
                  <a:pt x="4814589" y="834678"/>
                </a:cubicBezTo>
                <a:cubicBezTo>
                  <a:pt x="4814589" y="832198"/>
                  <a:pt x="4817069" y="823516"/>
                  <a:pt x="4822031" y="808633"/>
                </a:cubicBezTo>
                <a:lnTo>
                  <a:pt x="4822031" y="794007"/>
                </a:lnTo>
                <a:close/>
                <a:moveTo>
                  <a:pt x="4607160" y="789099"/>
                </a:moveTo>
                <a:cubicBezTo>
                  <a:pt x="4609020" y="788480"/>
                  <a:pt x="4611191" y="788790"/>
                  <a:pt x="4613671" y="790030"/>
                </a:cubicBezTo>
                <a:cubicBezTo>
                  <a:pt x="4618633" y="792510"/>
                  <a:pt x="4621113" y="797471"/>
                  <a:pt x="4621113" y="804912"/>
                </a:cubicBezTo>
                <a:cubicBezTo>
                  <a:pt x="4621113" y="812354"/>
                  <a:pt x="4618633" y="816075"/>
                  <a:pt x="4613671" y="816075"/>
                </a:cubicBezTo>
                <a:cubicBezTo>
                  <a:pt x="4608710" y="816075"/>
                  <a:pt x="4604989" y="813594"/>
                  <a:pt x="4602509" y="808633"/>
                </a:cubicBezTo>
                <a:cubicBezTo>
                  <a:pt x="4600029" y="803672"/>
                  <a:pt x="4600029" y="798712"/>
                  <a:pt x="4602509" y="793750"/>
                </a:cubicBezTo>
                <a:cubicBezTo>
                  <a:pt x="4603749" y="791270"/>
                  <a:pt x="4605299" y="789720"/>
                  <a:pt x="4607160" y="789099"/>
                </a:cubicBezTo>
                <a:close/>
                <a:moveTo>
                  <a:pt x="4144863" y="789099"/>
                </a:moveTo>
                <a:cubicBezTo>
                  <a:pt x="4143623" y="788480"/>
                  <a:pt x="4142383" y="788790"/>
                  <a:pt x="4141142" y="790030"/>
                </a:cubicBezTo>
                <a:cubicBezTo>
                  <a:pt x="4138662" y="792510"/>
                  <a:pt x="4138662" y="794991"/>
                  <a:pt x="4141142" y="797471"/>
                </a:cubicBezTo>
                <a:cubicBezTo>
                  <a:pt x="4143623" y="799951"/>
                  <a:pt x="4146103" y="801192"/>
                  <a:pt x="4148583" y="801192"/>
                </a:cubicBezTo>
                <a:cubicBezTo>
                  <a:pt x="4151064" y="801192"/>
                  <a:pt x="4151064" y="798712"/>
                  <a:pt x="4148583" y="793750"/>
                </a:cubicBezTo>
                <a:cubicBezTo>
                  <a:pt x="4147343" y="791270"/>
                  <a:pt x="4146103" y="789720"/>
                  <a:pt x="4144863" y="789099"/>
                </a:cubicBezTo>
                <a:close/>
                <a:moveTo>
                  <a:pt x="4702968" y="786309"/>
                </a:moveTo>
                <a:lnTo>
                  <a:pt x="4710410" y="793750"/>
                </a:lnTo>
                <a:cubicBezTo>
                  <a:pt x="4710410" y="793750"/>
                  <a:pt x="4710410" y="794991"/>
                  <a:pt x="4710410" y="797471"/>
                </a:cubicBezTo>
                <a:cubicBezTo>
                  <a:pt x="4710410" y="799951"/>
                  <a:pt x="4707929" y="801192"/>
                  <a:pt x="4702968" y="801192"/>
                </a:cubicBezTo>
                <a:cubicBezTo>
                  <a:pt x="4702968" y="801192"/>
                  <a:pt x="4702968" y="798712"/>
                  <a:pt x="4702968" y="793750"/>
                </a:cubicBezTo>
                <a:close/>
                <a:moveTo>
                  <a:pt x="4182070" y="786309"/>
                </a:moveTo>
                <a:cubicBezTo>
                  <a:pt x="4177109" y="786309"/>
                  <a:pt x="4172148" y="791270"/>
                  <a:pt x="4167187" y="801192"/>
                </a:cubicBezTo>
                <a:cubicBezTo>
                  <a:pt x="4167187" y="811113"/>
                  <a:pt x="4174628" y="813594"/>
                  <a:pt x="4189511" y="808633"/>
                </a:cubicBezTo>
                <a:lnTo>
                  <a:pt x="4174628" y="793750"/>
                </a:lnTo>
                <a:cubicBezTo>
                  <a:pt x="4179590" y="793750"/>
                  <a:pt x="4182070" y="791270"/>
                  <a:pt x="4182070" y="786309"/>
                </a:cubicBezTo>
                <a:close/>
                <a:moveTo>
                  <a:pt x="4061147" y="782588"/>
                </a:moveTo>
                <a:cubicBezTo>
                  <a:pt x="4059907" y="782588"/>
                  <a:pt x="4058046" y="783828"/>
                  <a:pt x="4055566" y="786309"/>
                </a:cubicBezTo>
                <a:cubicBezTo>
                  <a:pt x="4050605" y="786309"/>
                  <a:pt x="4048125" y="786309"/>
                  <a:pt x="4048125" y="786309"/>
                </a:cubicBezTo>
                <a:cubicBezTo>
                  <a:pt x="4048125" y="786309"/>
                  <a:pt x="4048125" y="788789"/>
                  <a:pt x="4048125" y="793750"/>
                </a:cubicBezTo>
                <a:lnTo>
                  <a:pt x="4055566" y="793750"/>
                </a:lnTo>
                <a:cubicBezTo>
                  <a:pt x="4060527" y="793750"/>
                  <a:pt x="4063007" y="791270"/>
                  <a:pt x="4063007" y="786309"/>
                </a:cubicBezTo>
                <a:cubicBezTo>
                  <a:pt x="4063007" y="783828"/>
                  <a:pt x="4062387" y="782588"/>
                  <a:pt x="4061147" y="782588"/>
                </a:cubicBezTo>
                <a:close/>
                <a:moveTo>
                  <a:pt x="4941093" y="778868"/>
                </a:moveTo>
                <a:lnTo>
                  <a:pt x="4941093" y="786309"/>
                </a:lnTo>
                <a:cubicBezTo>
                  <a:pt x="4941093" y="786309"/>
                  <a:pt x="4939852" y="785068"/>
                  <a:pt x="4937372" y="782588"/>
                </a:cubicBezTo>
                <a:cubicBezTo>
                  <a:pt x="4934892" y="780108"/>
                  <a:pt x="4936132" y="778868"/>
                  <a:pt x="4941093" y="778868"/>
                </a:cubicBezTo>
                <a:close/>
                <a:moveTo>
                  <a:pt x="4755058" y="778868"/>
                </a:moveTo>
                <a:lnTo>
                  <a:pt x="4762499" y="786309"/>
                </a:lnTo>
                <a:lnTo>
                  <a:pt x="4755058" y="786309"/>
                </a:lnTo>
                <a:cubicBezTo>
                  <a:pt x="4750097" y="786309"/>
                  <a:pt x="4747617" y="786309"/>
                  <a:pt x="4747617" y="786309"/>
                </a:cubicBezTo>
                <a:cubicBezTo>
                  <a:pt x="4747617" y="786309"/>
                  <a:pt x="4747617" y="785068"/>
                  <a:pt x="4747617" y="782588"/>
                </a:cubicBezTo>
                <a:cubicBezTo>
                  <a:pt x="4747617" y="780108"/>
                  <a:pt x="4750097" y="778868"/>
                  <a:pt x="4755058" y="778868"/>
                </a:cubicBezTo>
                <a:close/>
                <a:moveTo>
                  <a:pt x="4122539" y="778868"/>
                </a:moveTo>
                <a:cubicBezTo>
                  <a:pt x="4122539" y="783829"/>
                  <a:pt x="4122539" y="787550"/>
                  <a:pt x="4122539" y="790030"/>
                </a:cubicBezTo>
                <a:cubicBezTo>
                  <a:pt x="4122539" y="792510"/>
                  <a:pt x="4122539" y="793750"/>
                  <a:pt x="4122539" y="793750"/>
                </a:cubicBezTo>
                <a:cubicBezTo>
                  <a:pt x="4122539" y="793750"/>
                  <a:pt x="4125019" y="793750"/>
                  <a:pt x="4129980" y="793750"/>
                </a:cubicBezTo>
                <a:cubicBezTo>
                  <a:pt x="4129980" y="793750"/>
                  <a:pt x="4129980" y="791270"/>
                  <a:pt x="4129980" y="786309"/>
                </a:cubicBezTo>
                <a:close/>
                <a:moveTo>
                  <a:pt x="4516933" y="771426"/>
                </a:moveTo>
                <a:cubicBezTo>
                  <a:pt x="4521894" y="771426"/>
                  <a:pt x="4524374" y="771426"/>
                  <a:pt x="4524374" y="771426"/>
                </a:cubicBezTo>
                <a:lnTo>
                  <a:pt x="4524374" y="778868"/>
                </a:lnTo>
                <a:close/>
                <a:moveTo>
                  <a:pt x="4085332" y="771426"/>
                </a:moveTo>
                <a:cubicBezTo>
                  <a:pt x="4090293" y="776387"/>
                  <a:pt x="4092773" y="781348"/>
                  <a:pt x="4092773" y="786309"/>
                </a:cubicBezTo>
                <a:lnTo>
                  <a:pt x="4100214" y="786309"/>
                </a:lnTo>
                <a:cubicBezTo>
                  <a:pt x="4100214" y="781348"/>
                  <a:pt x="4097734" y="776387"/>
                  <a:pt x="4092773" y="771426"/>
                </a:cubicBezTo>
                <a:close/>
                <a:moveTo>
                  <a:pt x="1718964" y="771426"/>
                </a:moveTo>
                <a:lnTo>
                  <a:pt x="1704082" y="778868"/>
                </a:lnTo>
                <a:cubicBezTo>
                  <a:pt x="1694160" y="778868"/>
                  <a:pt x="1681757" y="781348"/>
                  <a:pt x="1666875" y="786309"/>
                </a:cubicBezTo>
                <a:cubicBezTo>
                  <a:pt x="1666875" y="791270"/>
                  <a:pt x="1666875" y="796230"/>
                  <a:pt x="1666875" y="801192"/>
                </a:cubicBezTo>
                <a:lnTo>
                  <a:pt x="1674316" y="801192"/>
                </a:lnTo>
                <a:lnTo>
                  <a:pt x="1666875" y="808633"/>
                </a:lnTo>
                <a:cubicBezTo>
                  <a:pt x="1661914" y="813594"/>
                  <a:pt x="1661914" y="817315"/>
                  <a:pt x="1666875" y="819795"/>
                </a:cubicBezTo>
                <a:cubicBezTo>
                  <a:pt x="1671836" y="822275"/>
                  <a:pt x="1681757" y="823516"/>
                  <a:pt x="1696640" y="823516"/>
                </a:cubicBezTo>
                <a:lnTo>
                  <a:pt x="1711523" y="823516"/>
                </a:lnTo>
                <a:lnTo>
                  <a:pt x="1711523" y="801192"/>
                </a:lnTo>
                <a:close/>
                <a:moveTo>
                  <a:pt x="4727153" y="767705"/>
                </a:moveTo>
                <a:cubicBezTo>
                  <a:pt x="4728393" y="767705"/>
                  <a:pt x="4730253" y="768945"/>
                  <a:pt x="4732734" y="771426"/>
                </a:cubicBezTo>
                <a:lnTo>
                  <a:pt x="4725292" y="771426"/>
                </a:lnTo>
                <a:cubicBezTo>
                  <a:pt x="4725292" y="768945"/>
                  <a:pt x="4725912" y="767705"/>
                  <a:pt x="4727153" y="767705"/>
                </a:cubicBezTo>
                <a:close/>
                <a:moveTo>
                  <a:pt x="4755058" y="763985"/>
                </a:moveTo>
                <a:cubicBezTo>
                  <a:pt x="4755058" y="763985"/>
                  <a:pt x="4757538" y="763985"/>
                  <a:pt x="4762499" y="763985"/>
                </a:cubicBezTo>
                <a:cubicBezTo>
                  <a:pt x="4767461" y="763985"/>
                  <a:pt x="4769941" y="763985"/>
                  <a:pt x="4769941" y="763985"/>
                </a:cubicBezTo>
                <a:lnTo>
                  <a:pt x="4762499" y="771426"/>
                </a:lnTo>
                <a:cubicBezTo>
                  <a:pt x="4757538" y="771426"/>
                  <a:pt x="4755058" y="771426"/>
                  <a:pt x="4755058" y="771426"/>
                </a:cubicBezTo>
                <a:cubicBezTo>
                  <a:pt x="4755058" y="771426"/>
                  <a:pt x="4755058" y="768946"/>
                  <a:pt x="4755058" y="763985"/>
                </a:cubicBezTo>
                <a:close/>
                <a:moveTo>
                  <a:pt x="4211835" y="763985"/>
                </a:moveTo>
                <a:cubicBezTo>
                  <a:pt x="4206875" y="763985"/>
                  <a:pt x="4204394" y="766465"/>
                  <a:pt x="4204394" y="771426"/>
                </a:cubicBezTo>
                <a:cubicBezTo>
                  <a:pt x="4204394" y="776387"/>
                  <a:pt x="4206875" y="778868"/>
                  <a:pt x="4211835" y="778868"/>
                </a:cubicBezTo>
                <a:lnTo>
                  <a:pt x="4219277" y="771426"/>
                </a:lnTo>
                <a:cubicBezTo>
                  <a:pt x="4219277" y="771426"/>
                  <a:pt x="4218037" y="770185"/>
                  <a:pt x="4215556" y="767705"/>
                </a:cubicBezTo>
                <a:cubicBezTo>
                  <a:pt x="4213076" y="765225"/>
                  <a:pt x="4211835" y="763985"/>
                  <a:pt x="4211835" y="763985"/>
                </a:cubicBezTo>
                <a:close/>
                <a:moveTo>
                  <a:pt x="3973711" y="763985"/>
                </a:moveTo>
                <a:lnTo>
                  <a:pt x="3973711" y="771426"/>
                </a:lnTo>
                <a:lnTo>
                  <a:pt x="4003476" y="778868"/>
                </a:lnTo>
                <a:cubicBezTo>
                  <a:pt x="4003476" y="773906"/>
                  <a:pt x="3998515" y="771426"/>
                  <a:pt x="3988593" y="771426"/>
                </a:cubicBezTo>
                <a:cubicBezTo>
                  <a:pt x="3988593" y="766465"/>
                  <a:pt x="3986113" y="763985"/>
                  <a:pt x="3981152" y="763985"/>
                </a:cubicBezTo>
                <a:cubicBezTo>
                  <a:pt x="3976191" y="763985"/>
                  <a:pt x="3973711" y="763985"/>
                  <a:pt x="3973711" y="763985"/>
                </a:cubicBezTo>
                <a:close/>
                <a:moveTo>
                  <a:pt x="3996035" y="756543"/>
                </a:moveTo>
                <a:cubicBezTo>
                  <a:pt x="3996035" y="756543"/>
                  <a:pt x="3998515" y="759023"/>
                  <a:pt x="4003476" y="763985"/>
                </a:cubicBezTo>
                <a:lnTo>
                  <a:pt x="4003476" y="756543"/>
                </a:lnTo>
                <a:cubicBezTo>
                  <a:pt x="3998515" y="756543"/>
                  <a:pt x="3996035" y="756543"/>
                  <a:pt x="3996035" y="756543"/>
                </a:cubicBezTo>
                <a:close/>
                <a:moveTo>
                  <a:pt x="4918769" y="749102"/>
                </a:moveTo>
                <a:lnTo>
                  <a:pt x="4948535" y="756543"/>
                </a:lnTo>
                <a:cubicBezTo>
                  <a:pt x="4958456" y="761505"/>
                  <a:pt x="4967138" y="762744"/>
                  <a:pt x="4974579" y="760264"/>
                </a:cubicBezTo>
                <a:cubicBezTo>
                  <a:pt x="4982021" y="757784"/>
                  <a:pt x="4990703" y="759023"/>
                  <a:pt x="5000624" y="763985"/>
                </a:cubicBezTo>
                <a:cubicBezTo>
                  <a:pt x="5010546" y="768946"/>
                  <a:pt x="5017987" y="772667"/>
                  <a:pt x="5022949" y="775147"/>
                </a:cubicBezTo>
                <a:cubicBezTo>
                  <a:pt x="5027910" y="777627"/>
                  <a:pt x="5032870" y="776387"/>
                  <a:pt x="5037831" y="771426"/>
                </a:cubicBezTo>
                <a:lnTo>
                  <a:pt x="5045273" y="763985"/>
                </a:lnTo>
                <a:cubicBezTo>
                  <a:pt x="5050234" y="783829"/>
                  <a:pt x="5050234" y="793750"/>
                  <a:pt x="5045273" y="793750"/>
                </a:cubicBezTo>
                <a:lnTo>
                  <a:pt x="5037831" y="793750"/>
                </a:lnTo>
                <a:lnTo>
                  <a:pt x="5045273" y="801192"/>
                </a:lnTo>
                <a:cubicBezTo>
                  <a:pt x="5060156" y="806153"/>
                  <a:pt x="5060156" y="813594"/>
                  <a:pt x="5045273" y="823516"/>
                </a:cubicBezTo>
                <a:lnTo>
                  <a:pt x="5030390" y="830957"/>
                </a:lnTo>
                <a:lnTo>
                  <a:pt x="5030390" y="838399"/>
                </a:lnTo>
                <a:cubicBezTo>
                  <a:pt x="5030390" y="843360"/>
                  <a:pt x="5029149" y="847081"/>
                  <a:pt x="5026669" y="849561"/>
                </a:cubicBezTo>
                <a:cubicBezTo>
                  <a:pt x="5024189" y="852041"/>
                  <a:pt x="5020468" y="850801"/>
                  <a:pt x="5015507" y="845840"/>
                </a:cubicBezTo>
                <a:cubicBezTo>
                  <a:pt x="5010546" y="840879"/>
                  <a:pt x="5008066" y="835919"/>
                  <a:pt x="5008066" y="830957"/>
                </a:cubicBezTo>
                <a:cubicBezTo>
                  <a:pt x="5017987" y="821036"/>
                  <a:pt x="5013027" y="808633"/>
                  <a:pt x="4993183" y="793750"/>
                </a:cubicBezTo>
                <a:cubicBezTo>
                  <a:pt x="4988222" y="788789"/>
                  <a:pt x="4985742" y="786309"/>
                  <a:pt x="4985742" y="786309"/>
                </a:cubicBezTo>
                <a:cubicBezTo>
                  <a:pt x="4985742" y="781348"/>
                  <a:pt x="4984501" y="780108"/>
                  <a:pt x="4982021" y="782588"/>
                </a:cubicBezTo>
                <a:cubicBezTo>
                  <a:pt x="4979541" y="785068"/>
                  <a:pt x="4973339" y="783829"/>
                  <a:pt x="4963417" y="778868"/>
                </a:cubicBezTo>
                <a:cubicBezTo>
                  <a:pt x="4953496" y="773906"/>
                  <a:pt x="4948535" y="770185"/>
                  <a:pt x="4948535" y="767705"/>
                </a:cubicBezTo>
                <a:cubicBezTo>
                  <a:pt x="4948535" y="765225"/>
                  <a:pt x="4941093" y="761505"/>
                  <a:pt x="4926210" y="756543"/>
                </a:cubicBezTo>
                <a:close/>
                <a:moveTo>
                  <a:pt x="4178349" y="745381"/>
                </a:moveTo>
                <a:cubicBezTo>
                  <a:pt x="4175869" y="745381"/>
                  <a:pt x="4172148" y="746621"/>
                  <a:pt x="4167187" y="749102"/>
                </a:cubicBezTo>
                <a:cubicBezTo>
                  <a:pt x="4162226" y="749102"/>
                  <a:pt x="4159745" y="749102"/>
                  <a:pt x="4159745" y="749102"/>
                </a:cubicBezTo>
                <a:cubicBezTo>
                  <a:pt x="4159745" y="749102"/>
                  <a:pt x="4162226" y="751582"/>
                  <a:pt x="4167187" y="756543"/>
                </a:cubicBezTo>
                <a:cubicBezTo>
                  <a:pt x="4172148" y="751582"/>
                  <a:pt x="4177109" y="749102"/>
                  <a:pt x="4182070" y="749102"/>
                </a:cubicBezTo>
                <a:cubicBezTo>
                  <a:pt x="4182070" y="746621"/>
                  <a:pt x="4180830" y="745381"/>
                  <a:pt x="4178349" y="745381"/>
                </a:cubicBezTo>
                <a:close/>
                <a:moveTo>
                  <a:pt x="5186660" y="741660"/>
                </a:moveTo>
                <a:cubicBezTo>
                  <a:pt x="5186660" y="741660"/>
                  <a:pt x="5187900" y="742901"/>
                  <a:pt x="5190380" y="745381"/>
                </a:cubicBezTo>
                <a:cubicBezTo>
                  <a:pt x="5192860" y="747861"/>
                  <a:pt x="5191621" y="749102"/>
                  <a:pt x="5186660" y="749102"/>
                </a:cubicBezTo>
                <a:cubicBezTo>
                  <a:pt x="5186660" y="744141"/>
                  <a:pt x="5186660" y="741660"/>
                  <a:pt x="5186660" y="741660"/>
                </a:cubicBezTo>
                <a:close/>
                <a:moveTo>
                  <a:pt x="4211835" y="741660"/>
                </a:moveTo>
                <a:cubicBezTo>
                  <a:pt x="4211835" y="741660"/>
                  <a:pt x="4211835" y="742901"/>
                  <a:pt x="4211835" y="745381"/>
                </a:cubicBezTo>
                <a:cubicBezTo>
                  <a:pt x="4211835" y="747861"/>
                  <a:pt x="4214316" y="749102"/>
                  <a:pt x="4219277" y="749102"/>
                </a:cubicBezTo>
                <a:lnTo>
                  <a:pt x="4226718" y="749102"/>
                </a:lnTo>
                <a:cubicBezTo>
                  <a:pt x="4221757" y="744141"/>
                  <a:pt x="4216797" y="741660"/>
                  <a:pt x="4211835" y="741660"/>
                </a:cubicBezTo>
                <a:close/>
                <a:moveTo>
                  <a:pt x="5030390" y="734219"/>
                </a:moveTo>
                <a:cubicBezTo>
                  <a:pt x="5035351" y="734219"/>
                  <a:pt x="5039072" y="734219"/>
                  <a:pt x="5041552" y="734219"/>
                </a:cubicBezTo>
                <a:cubicBezTo>
                  <a:pt x="5044032" y="734219"/>
                  <a:pt x="5045273" y="734219"/>
                  <a:pt x="5045273" y="734219"/>
                </a:cubicBezTo>
                <a:lnTo>
                  <a:pt x="5037831" y="741660"/>
                </a:lnTo>
                <a:close/>
                <a:moveTo>
                  <a:pt x="5015507" y="734219"/>
                </a:moveTo>
                <a:cubicBezTo>
                  <a:pt x="5015507" y="734219"/>
                  <a:pt x="5015507" y="735460"/>
                  <a:pt x="5015507" y="737940"/>
                </a:cubicBezTo>
                <a:cubicBezTo>
                  <a:pt x="5015507" y="740420"/>
                  <a:pt x="5017987" y="744141"/>
                  <a:pt x="5022949" y="749102"/>
                </a:cubicBezTo>
                <a:cubicBezTo>
                  <a:pt x="5022949" y="754063"/>
                  <a:pt x="5015507" y="754063"/>
                  <a:pt x="5000624" y="749102"/>
                </a:cubicBezTo>
                <a:lnTo>
                  <a:pt x="4993183" y="741660"/>
                </a:lnTo>
                <a:lnTo>
                  <a:pt x="5008066" y="741660"/>
                </a:lnTo>
                <a:close/>
                <a:moveTo>
                  <a:pt x="4740175" y="730498"/>
                </a:moveTo>
                <a:cubicBezTo>
                  <a:pt x="4742655" y="730498"/>
                  <a:pt x="4745136" y="731738"/>
                  <a:pt x="4747617" y="734219"/>
                </a:cubicBezTo>
                <a:cubicBezTo>
                  <a:pt x="4747617" y="734219"/>
                  <a:pt x="4747617" y="736699"/>
                  <a:pt x="4747617" y="741660"/>
                </a:cubicBezTo>
                <a:cubicBezTo>
                  <a:pt x="4737695" y="741660"/>
                  <a:pt x="4735214" y="744141"/>
                  <a:pt x="4740175" y="749102"/>
                </a:cubicBezTo>
                <a:lnTo>
                  <a:pt x="4732734" y="756543"/>
                </a:lnTo>
                <a:cubicBezTo>
                  <a:pt x="4722812" y="756543"/>
                  <a:pt x="4712890" y="756543"/>
                  <a:pt x="4702968" y="756543"/>
                </a:cubicBezTo>
                <a:lnTo>
                  <a:pt x="4702968" y="749102"/>
                </a:lnTo>
                <a:cubicBezTo>
                  <a:pt x="4707929" y="749102"/>
                  <a:pt x="4711650" y="747861"/>
                  <a:pt x="4714130" y="745381"/>
                </a:cubicBezTo>
                <a:cubicBezTo>
                  <a:pt x="4716610" y="742901"/>
                  <a:pt x="4719092" y="741660"/>
                  <a:pt x="4721572" y="741660"/>
                </a:cubicBezTo>
                <a:cubicBezTo>
                  <a:pt x="4724052" y="741660"/>
                  <a:pt x="4726533" y="741660"/>
                  <a:pt x="4729013" y="741660"/>
                </a:cubicBezTo>
                <a:cubicBezTo>
                  <a:pt x="4731493" y="741660"/>
                  <a:pt x="4732734" y="739180"/>
                  <a:pt x="4732734" y="734219"/>
                </a:cubicBezTo>
                <a:cubicBezTo>
                  <a:pt x="4735214" y="731738"/>
                  <a:pt x="4737694" y="730498"/>
                  <a:pt x="4740175" y="730498"/>
                </a:cubicBezTo>
                <a:close/>
                <a:moveTo>
                  <a:pt x="4323456" y="729568"/>
                </a:moveTo>
                <a:cubicBezTo>
                  <a:pt x="4320976" y="730189"/>
                  <a:pt x="4318496" y="731738"/>
                  <a:pt x="4316015" y="734219"/>
                </a:cubicBezTo>
                <a:cubicBezTo>
                  <a:pt x="4306093" y="744141"/>
                  <a:pt x="4306093" y="751582"/>
                  <a:pt x="4316015" y="756543"/>
                </a:cubicBezTo>
                <a:cubicBezTo>
                  <a:pt x="4325936" y="766465"/>
                  <a:pt x="4330898" y="763985"/>
                  <a:pt x="4330898" y="749102"/>
                </a:cubicBezTo>
                <a:cubicBezTo>
                  <a:pt x="4335859" y="739180"/>
                  <a:pt x="4335859" y="732978"/>
                  <a:pt x="4330898" y="730498"/>
                </a:cubicBezTo>
                <a:cubicBezTo>
                  <a:pt x="4328417" y="729258"/>
                  <a:pt x="4325937" y="728948"/>
                  <a:pt x="4323456" y="729568"/>
                </a:cubicBezTo>
                <a:close/>
                <a:moveTo>
                  <a:pt x="4903886" y="719336"/>
                </a:moveTo>
                <a:lnTo>
                  <a:pt x="4918769" y="726778"/>
                </a:lnTo>
                <a:cubicBezTo>
                  <a:pt x="4918769" y="736699"/>
                  <a:pt x="4908847" y="741660"/>
                  <a:pt x="4889003" y="741660"/>
                </a:cubicBezTo>
                <a:cubicBezTo>
                  <a:pt x="4884042" y="736699"/>
                  <a:pt x="4879082" y="734219"/>
                  <a:pt x="4874120" y="734219"/>
                </a:cubicBezTo>
                <a:cubicBezTo>
                  <a:pt x="4864199" y="734219"/>
                  <a:pt x="4859238" y="732978"/>
                  <a:pt x="4859238" y="730498"/>
                </a:cubicBezTo>
                <a:cubicBezTo>
                  <a:pt x="4859238" y="728018"/>
                  <a:pt x="4864199" y="726778"/>
                  <a:pt x="4874120" y="726778"/>
                </a:cubicBezTo>
                <a:close/>
                <a:moveTo>
                  <a:pt x="4978300" y="711895"/>
                </a:moveTo>
                <a:lnTo>
                  <a:pt x="4985742" y="711895"/>
                </a:lnTo>
                <a:cubicBezTo>
                  <a:pt x="4985742" y="716856"/>
                  <a:pt x="4984501" y="720577"/>
                  <a:pt x="4982021" y="723057"/>
                </a:cubicBezTo>
                <a:cubicBezTo>
                  <a:pt x="4979541" y="725537"/>
                  <a:pt x="4978300" y="726778"/>
                  <a:pt x="4978300" y="726778"/>
                </a:cubicBezTo>
                <a:lnTo>
                  <a:pt x="4978300" y="741660"/>
                </a:lnTo>
                <a:lnTo>
                  <a:pt x="4963417" y="726778"/>
                </a:lnTo>
                <a:lnTo>
                  <a:pt x="4955976" y="719336"/>
                </a:lnTo>
                <a:cubicBezTo>
                  <a:pt x="4960937" y="719336"/>
                  <a:pt x="4965897" y="718096"/>
                  <a:pt x="4970859" y="715616"/>
                </a:cubicBezTo>
                <a:cubicBezTo>
                  <a:pt x="4975820" y="713135"/>
                  <a:pt x="4978300" y="711895"/>
                  <a:pt x="4978300" y="711895"/>
                </a:cubicBezTo>
                <a:close/>
                <a:moveTo>
                  <a:pt x="4263925" y="711895"/>
                </a:moveTo>
                <a:cubicBezTo>
                  <a:pt x="4263925" y="711895"/>
                  <a:pt x="4263925" y="714375"/>
                  <a:pt x="4263925" y="719336"/>
                </a:cubicBezTo>
                <a:cubicBezTo>
                  <a:pt x="4263925" y="719336"/>
                  <a:pt x="4266405" y="719336"/>
                  <a:pt x="4271367" y="719336"/>
                </a:cubicBezTo>
                <a:cubicBezTo>
                  <a:pt x="4276328" y="719336"/>
                  <a:pt x="4278808" y="719336"/>
                  <a:pt x="4278808" y="719336"/>
                </a:cubicBezTo>
                <a:cubicBezTo>
                  <a:pt x="4278808" y="714375"/>
                  <a:pt x="4278808" y="711895"/>
                  <a:pt x="4278808" y="711895"/>
                </a:cubicBezTo>
                <a:cubicBezTo>
                  <a:pt x="4278808" y="711895"/>
                  <a:pt x="4276328" y="711895"/>
                  <a:pt x="4271367" y="711895"/>
                </a:cubicBezTo>
                <a:cubicBezTo>
                  <a:pt x="4266405" y="711895"/>
                  <a:pt x="4263925" y="711895"/>
                  <a:pt x="4263925" y="711895"/>
                </a:cubicBezTo>
                <a:close/>
                <a:moveTo>
                  <a:pt x="5022019" y="706314"/>
                </a:moveTo>
                <a:cubicBezTo>
                  <a:pt x="5023879" y="706314"/>
                  <a:pt x="5025429" y="706934"/>
                  <a:pt x="5026669" y="708174"/>
                </a:cubicBezTo>
                <a:cubicBezTo>
                  <a:pt x="5029149" y="710654"/>
                  <a:pt x="5030390" y="714375"/>
                  <a:pt x="5030390" y="719336"/>
                </a:cubicBezTo>
                <a:cubicBezTo>
                  <a:pt x="5030390" y="724298"/>
                  <a:pt x="5027910" y="726778"/>
                  <a:pt x="5022949" y="726778"/>
                </a:cubicBezTo>
                <a:cubicBezTo>
                  <a:pt x="5017987" y="726778"/>
                  <a:pt x="5014267" y="724298"/>
                  <a:pt x="5011786" y="719336"/>
                </a:cubicBezTo>
                <a:cubicBezTo>
                  <a:pt x="5009306" y="714375"/>
                  <a:pt x="5010546" y="710654"/>
                  <a:pt x="5015507" y="708174"/>
                </a:cubicBezTo>
                <a:cubicBezTo>
                  <a:pt x="5017988" y="706934"/>
                  <a:pt x="5020159" y="706314"/>
                  <a:pt x="5022019" y="706314"/>
                </a:cubicBezTo>
                <a:close/>
                <a:moveTo>
                  <a:pt x="1287363" y="693291"/>
                </a:moveTo>
                <a:cubicBezTo>
                  <a:pt x="1289843" y="693291"/>
                  <a:pt x="1292324" y="694531"/>
                  <a:pt x="1294805" y="697012"/>
                </a:cubicBezTo>
                <a:lnTo>
                  <a:pt x="1287363" y="697012"/>
                </a:lnTo>
                <a:lnTo>
                  <a:pt x="1279921" y="697012"/>
                </a:lnTo>
                <a:cubicBezTo>
                  <a:pt x="1282402" y="694531"/>
                  <a:pt x="1284883" y="693291"/>
                  <a:pt x="1287363" y="693291"/>
                </a:cubicBezTo>
                <a:close/>
                <a:moveTo>
                  <a:pt x="4405312" y="689571"/>
                </a:moveTo>
                <a:cubicBezTo>
                  <a:pt x="4415233" y="689571"/>
                  <a:pt x="4421435" y="690811"/>
                  <a:pt x="4423915" y="693291"/>
                </a:cubicBezTo>
                <a:cubicBezTo>
                  <a:pt x="4426395" y="695771"/>
                  <a:pt x="4425156" y="699492"/>
                  <a:pt x="4420195" y="704453"/>
                </a:cubicBezTo>
                <a:cubicBezTo>
                  <a:pt x="4415233" y="704453"/>
                  <a:pt x="4413994" y="705694"/>
                  <a:pt x="4416474" y="708174"/>
                </a:cubicBezTo>
                <a:cubicBezTo>
                  <a:pt x="4418954" y="710654"/>
                  <a:pt x="4420195" y="714375"/>
                  <a:pt x="4420195" y="719336"/>
                </a:cubicBezTo>
                <a:cubicBezTo>
                  <a:pt x="4435077" y="724298"/>
                  <a:pt x="4449960" y="721816"/>
                  <a:pt x="4464843" y="711895"/>
                </a:cubicBezTo>
                <a:cubicBezTo>
                  <a:pt x="4469804" y="706934"/>
                  <a:pt x="4473525" y="704453"/>
                  <a:pt x="4476005" y="704453"/>
                </a:cubicBezTo>
                <a:cubicBezTo>
                  <a:pt x="4478485" y="704453"/>
                  <a:pt x="4479726" y="704453"/>
                  <a:pt x="4479726" y="704453"/>
                </a:cubicBezTo>
                <a:lnTo>
                  <a:pt x="4479726" y="697012"/>
                </a:lnTo>
                <a:lnTo>
                  <a:pt x="4487167" y="689571"/>
                </a:lnTo>
                <a:cubicBezTo>
                  <a:pt x="4492129" y="694532"/>
                  <a:pt x="4499570" y="697012"/>
                  <a:pt x="4509492" y="697012"/>
                </a:cubicBezTo>
                <a:lnTo>
                  <a:pt x="4531816" y="711895"/>
                </a:lnTo>
                <a:lnTo>
                  <a:pt x="4502050" y="719336"/>
                </a:lnTo>
                <a:cubicBezTo>
                  <a:pt x="4497089" y="714375"/>
                  <a:pt x="4493368" y="711895"/>
                  <a:pt x="4490888" y="711895"/>
                </a:cubicBezTo>
                <a:cubicBezTo>
                  <a:pt x="4488408" y="711895"/>
                  <a:pt x="4485927" y="716856"/>
                  <a:pt x="4483447" y="726778"/>
                </a:cubicBezTo>
                <a:cubicBezTo>
                  <a:pt x="4480967" y="736699"/>
                  <a:pt x="4479726" y="744141"/>
                  <a:pt x="4479726" y="749102"/>
                </a:cubicBezTo>
                <a:cubicBezTo>
                  <a:pt x="4484687" y="754063"/>
                  <a:pt x="4484687" y="759023"/>
                  <a:pt x="4479726" y="763985"/>
                </a:cubicBezTo>
                <a:lnTo>
                  <a:pt x="4479726" y="771426"/>
                </a:lnTo>
                <a:cubicBezTo>
                  <a:pt x="4464843" y="781348"/>
                  <a:pt x="4452440" y="781348"/>
                  <a:pt x="4442519" y="771426"/>
                </a:cubicBezTo>
                <a:lnTo>
                  <a:pt x="4449960" y="763985"/>
                </a:lnTo>
                <a:cubicBezTo>
                  <a:pt x="4454922" y="768946"/>
                  <a:pt x="4458642" y="770185"/>
                  <a:pt x="4461122" y="767705"/>
                </a:cubicBezTo>
                <a:cubicBezTo>
                  <a:pt x="4463602" y="765225"/>
                  <a:pt x="4462363" y="759023"/>
                  <a:pt x="4457402" y="749102"/>
                </a:cubicBezTo>
                <a:cubicBezTo>
                  <a:pt x="4457402" y="749102"/>
                  <a:pt x="4456161" y="747861"/>
                  <a:pt x="4453681" y="745381"/>
                </a:cubicBezTo>
                <a:cubicBezTo>
                  <a:pt x="4451201" y="742901"/>
                  <a:pt x="4449960" y="741660"/>
                  <a:pt x="4449960" y="741660"/>
                </a:cubicBezTo>
                <a:lnTo>
                  <a:pt x="4435077" y="734219"/>
                </a:lnTo>
                <a:cubicBezTo>
                  <a:pt x="4430116" y="734219"/>
                  <a:pt x="4425156" y="731739"/>
                  <a:pt x="4420195" y="726778"/>
                </a:cubicBezTo>
                <a:cubicBezTo>
                  <a:pt x="4415233" y="726778"/>
                  <a:pt x="4407792" y="721816"/>
                  <a:pt x="4397870" y="711895"/>
                </a:cubicBezTo>
                <a:cubicBezTo>
                  <a:pt x="4387949" y="701973"/>
                  <a:pt x="4384228" y="695771"/>
                  <a:pt x="4386708" y="693291"/>
                </a:cubicBezTo>
                <a:cubicBezTo>
                  <a:pt x="4389188" y="690811"/>
                  <a:pt x="4395390" y="689571"/>
                  <a:pt x="4405312" y="689571"/>
                </a:cubicBezTo>
                <a:close/>
                <a:moveTo>
                  <a:pt x="4018359" y="689571"/>
                </a:moveTo>
                <a:cubicBezTo>
                  <a:pt x="4008437" y="689571"/>
                  <a:pt x="4005957" y="694532"/>
                  <a:pt x="4010918" y="704453"/>
                </a:cubicBezTo>
                <a:cubicBezTo>
                  <a:pt x="4015879" y="714375"/>
                  <a:pt x="4027041" y="719336"/>
                  <a:pt x="4044404" y="719336"/>
                </a:cubicBezTo>
                <a:cubicBezTo>
                  <a:pt x="4061767" y="719336"/>
                  <a:pt x="4070449" y="716856"/>
                  <a:pt x="4070449" y="711895"/>
                </a:cubicBezTo>
                <a:lnTo>
                  <a:pt x="4055566" y="704453"/>
                </a:lnTo>
                <a:lnTo>
                  <a:pt x="4025800" y="697012"/>
                </a:lnTo>
                <a:cubicBezTo>
                  <a:pt x="4025800" y="692051"/>
                  <a:pt x="4023320" y="689571"/>
                  <a:pt x="4018359" y="689571"/>
                </a:cubicBezTo>
                <a:close/>
                <a:moveTo>
                  <a:pt x="3936504" y="689571"/>
                </a:moveTo>
                <a:lnTo>
                  <a:pt x="3958828" y="704453"/>
                </a:lnTo>
                <a:cubicBezTo>
                  <a:pt x="3968750" y="704453"/>
                  <a:pt x="3973711" y="704453"/>
                  <a:pt x="3973711" y="704453"/>
                </a:cubicBezTo>
                <a:cubicBezTo>
                  <a:pt x="3973711" y="699492"/>
                  <a:pt x="3967510" y="695771"/>
                  <a:pt x="3955107" y="693291"/>
                </a:cubicBezTo>
                <a:cubicBezTo>
                  <a:pt x="3942705" y="690811"/>
                  <a:pt x="3936504" y="689571"/>
                  <a:pt x="3936504" y="689571"/>
                </a:cubicBezTo>
                <a:close/>
                <a:moveTo>
                  <a:pt x="3965781" y="685423"/>
                </a:moveTo>
                <a:lnTo>
                  <a:pt x="3966269" y="685850"/>
                </a:lnTo>
                <a:cubicBezTo>
                  <a:pt x="3966269" y="688330"/>
                  <a:pt x="3969990" y="689571"/>
                  <a:pt x="3977431" y="689571"/>
                </a:cubicBezTo>
                <a:cubicBezTo>
                  <a:pt x="3984873" y="689571"/>
                  <a:pt x="3988593" y="689571"/>
                  <a:pt x="3988593" y="689571"/>
                </a:cubicBezTo>
                <a:close/>
                <a:moveTo>
                  <a:pt x="4713200" y="684920"/>
                </a:moveTo>
                <a:cubicBezTo>
                  <a:pt x="4715060" y="684300"/>
                  <a:pt x="4717851" y="684610"/>
                  <a:pt x="4721572" y="685850"/>
                </a:cubicBezTo>
                <a:cubicBezTo>
                  <a:pt x="4729013" y="688330"/>
                  <a:pt x="4735214" y="689571"/>
                  <a:pt x="4740175" y="689571"/>
                </a:cubicBezTo>
                <a:cubicBezTo>
                  <a:pt x="4745136" y="689571"/>
                  <a:pt x="4751337" y="690811"/>
                  <a:pt x="4758779" y="693291"/>
                </a:cubicBezTo>
                <a:cubicBezTo>
                  <a:pt x="4766220" y="695771"/>
                  <a:pt x="4769941" y="697012"/>
                  <a:pt x="4769941" y="697012"/>
                </a:cubicBezTo>
                <a:cubicBezTo>
                  <a:pt x="4769941" y="701973"/>
                  <a:pt x="4767461" y="704453"/>
                  <a:pt x="4762499" y="704453"/>
                </a:cubicBezTo>
                <a:lnTo>
                  <a:pt x="4777382" y="719336"/>
                </a:lnTo>
                <a:cubicBezTo>
                  <a:pt x="4787304" y="719336"/>
                  <a:pt x="4793506" y="716856"/>
                  <a:pt x="4795986" y="711895"/>
                </a:cubicBezTo>
                <a:cubicBezTo>
                  <a:pt x="4798466" y="706934"/>
                  <a:pt x="4799706" y="701973"/>
                  <a:pt x="4799706" y="697012"/>
                </a:cubicBezTo>
                <a:cubicBezTo>
                  <a:pt x="4789785" y="687091"/>
                  <a:pt x="4792265" y="684609"/>
                  <a:pt x="4807148" y="689571"/>
                </a:cubicBezTo>
                <a:lnTo>
                  <a:pt x="4822031" y="697012"/>
                </a:lnTo>
                <a:cubicBezTo>
                  <a:pt x="4831952" y="701973"/>
                  <a:pt x="4831952" y="704453"/>
                  <a:pt x="4822031" y="704453"/>
                </a:cubicBezTo>
                <a:cubicBezTo>
                  <a:pt x="4812109" y="704453"/>
                  <a:pt x="4805907" y="708174"/>
                  <a:pt x="4803427" y="715616"/>
                </a:cubicBezTo>
                <a:cubicBezTo>
                  <a:pt x="4800947" y="723057"/>
                  <a:pt x="4794745" y="726778"/>
                  <a:pt x="4784824" y="726778"/>
                </a:cubicBezTo>
                <a:lnTo>
                  <a:pt x="4762499" y="719336"/>
                </a:lnTo>
                <a:cubicBezTo>
                  <a:pt x="4752578" y="714375"/>
                  <a:pt x="4747617" y="711895"/>
                  <a:pt x="4747617" y="711895"/>
                </a:cubicBezTo>
                <a:lnTo>
                  <a:pt x="4732734" y="697012"/>
                </a:lnTo>
                <a:cubicBezTo>
                  <a:pt x="4732734" y="701973"/>
                  <a:pt x="4735214" y="706934"/>
                  <a:pt x="4740175" y="711895"/>
                </a:cubicBezTo>
                <a:cubicBezTo>
                  <a:pt x="4745136" y="711895"/>
                  <a:pt x="4747617" y="713135"/>
                  <a:pt x="4747617" y="715616"/>
                </a:cubicBezTo>
                <a:cubicBezTo>
                  <a:pt x="4747617" y="718096"/>
                  <a:pt x="4745136" y="719336"/>
                  <a:pt x="4740175" y="719336"/>
                </a:cubicBezTo>
                <a:cubicBezTo>
                  <a:pt x="4725292" y="714375"/>
                  <a:pt x="4715371" y="704453"/>
                  <a:pt x="4710410" y="689571"/>
                </a:cubicBezTo>
                <a:cubicBezTo>
                  <a:pt x="4710410" y="687090"/>
                  <a:pt x="4711340" y="685540"/>
                  <a:pt x="4713200" y="684920"/>
                </a:cubicBezTo>
                <a:close/>
                <a:moveTo>
                  <a:pt x="4293691" y="674688"/>
                </a:moveTo>
                <a:lnTo>
                  <a:pt x="4293691" y="682129"/>
                </a:lnTo>
                <a:cubicBezTo>
                  <a:pt x="4283769" y="692051"/>
                  <a:pt x="4276328" y="692051"/>
                  <a:pt x="4271367" y="682129"/>
                </a:cubicBezTo>
                <a:cubicBezTo>
                  <a:pt x="4276328" y="677168"/>
                  <a:pt x="4283769" y="674688"/>
                  <a:pt x="4293691" y="674688"/>
                </a:cubicBezTo>
                <a:close/>
                <a:moveTo>
                  <a:pt x="3906738" y="674688"/>
                </a:moveTo>
                <a:cubicBezTo>
                  <a:pt x="3906738" y="679649"/>
                  <a:pt x="3909218" y="682129"/>
                  <a:pt x="3914179" y="682129"/>
                </a:cubicBezTo>
                <a:cubicBezTo>
                  <a:pt x="3919140" y="682129"/>
                  <a:pt x="3926582" y="682129"/>
                  <a:pt x="3936504" y="682129"/>
                </a:cubicBezTo>
                <a:lnTo>
                  <a:pt x="3948882" y="682350"/>
                </a:lnTo>
                <a:close/>
                <a:moveTo>
                  <a:pt x="1339453" y="674688"/>
                </a:moveTo>
                <a:lnTo>
                  <a:pt x="1346894" y="682129"/>
                </a:lnTo>
                <a:cubicBezTo>
                  <a:pt x="1346894" y="682129"/>
                  <a:pt x="1344414" y="683370"/>
                  <a:pt x="1339453" y="685850"/>
                </a:cubicBezTo>
                <a:cubicBezTo>
                  <a:pt x="1334492" y="688330"/>
                  <a:pt x="1329531" y="689571"/>
                  <a:pt x="1324570" y="689571"/>
                </a:cubicBezTo>
                <a:lnTo>
                  <a:pt x="1317129" y="682129"/>
                </a:lnTo>
                <a:close/>
                <a:moveTo>
                  <a:pt x="4496469" y="670967"/>
                </a:moveTo>
                <a:cubicBezTo>
                  <a:pt x="4497709" y="670967"/>
                  <a:pt x="4499569" y="672207"/>
                  <a:pt x="4502050" y="674688"/>
                </a:cubicBezTo>
                <a:cubicBezTo>
                  <a:pt x="4507011" y="674688"/>
                  <a:pt x="4509492" y="674688"/>
                  <a:pt x="4509492" y="674688"/>
                </a:cubicBezTo>
                <a:cubicBezTo>
                  <a:pt x="4509492" y="679649"/>
                  <a:pt x="4507011" y="682129"/>
                  <a:pt x="4502050" y="682129"/>
                </a:cubicBezTo>
                <a:cubicBezTo>
                  <a:pt x="4502050" y="682129"/>
                  <a:pt x="4500810" y="680889"/>
                  <a:pt x="4498329" y="678409"/>
                </a:cubicBezTo>
                <a:cubicBezTo>
                  <a:pt x="4495849" y="675928"/>
                  <a:pt x="4494609" y="674688"/>
                  <a:pt x="4494609" y="674688"/>
                </a:cubicBezTo>
                <a:cubicBezTo>
                  <a:pt x="4494609" y="672207"/>
                  <a:pt x="4495229" y="670967"/>
                  <a:pt x="4496469" y="670967"/>
                </a:cubicBezTo>
                <a:close/>
                <a:moveTo>
                  <a:pt x="4732734" y="667246"/>
                </a:moveTo>
                <a:cubicBezTo>
                  <a:pt x="4737695" y="667246"/>
                  <a:pt x="4741416" y="667246"/>
                  <a:pt x="4743896" y="667246"/>
                </a:cubicBezTo>
                <a:cubicBezTo>
                  <a:pt x="4746376" y="667246"/>
                  <a:pt x="4747617" y="667246"/>
                  <a:pt x="4747617" y="667246"/>
                </a:cubicBezTo>
                <a:cubicBezTo>
                  <a:pt x="4737695" y="672208"/>
                  <a:pt x="4730254" y="674688"/>
                  <a:pt x="4725292" y="674688"/>
                </a:cubicBezTo>
                <a:close/>
                <a:moveTo>
                  <a:pt x="4375546" y="667246"/>
                </a:moveTo>
                <a:lnTo>
                  <a:pt x="4397870" y="667246"/>
                </a:lnTo>
                <a:cubicBezTo>
                  <a:pt x="4397870" y="667246"/>
                  <a:pt x="4395390" y="669726"/>
                  <a:pt x="4390429" y="674688"/>
                </a:cubicBezTo>
                <a:close/>
                <a:moveTo>
                  <a:pt x="4688085" y="659805"/>
                </a:moveTo>
                <a:cubicBezTo>
                  <a:pt x="4693047" y="659805"/>
                  <a:pt x="4695527" y="661046"/>
                  <a:pt x="4695527" y="663526"/>
                </a:cubicBezTo>
                <a:cubicBezTo>
                  <a:pt x="4695527" y="666006"/>
                  <a:pt x="4695527" y="667246"/>
                  <a:pt x="4695527" y="667246"/>
                </a:cubicBezTo>
                <a:cubicBezTo>
                  <a:pt x="4695527" y="672208"/>
                  <a:pt x="4694286" y="674688"/>
                  <a:pt x="4691806" y="674688"/>
                </a:cubicBezTo>
                <a:cubicBezTo>
                  <a:pt x="4689326" y="674688"/>
                  <a:pt x="4688085" y="672208"/>
                  <a:pt x="4688085" y="667246"/>
                </a:cubicBezTo>
                <a:close/>
                <a:moveTo>
                  <a:pt x="4479726" y="659805"/>
                </a:moveTo>
                <a:lnTo>
                  <a:pt x="4487167" y="667246"/>
                </a:lnTo>
                <a:cubicBezTo>
                  <a:pt x="4482206" y="667246"/>
                  <a:pt x="4478485" y="667246"/>
                  <a:pt x="4476005" y="667246"/>
                </a:cubicBezTo>
                <a:cubicBezTo>
                  <a:pt x="4473525" y="667246"/>
                  <a:pt x="4469804" y="667246"/>
                  <a:pt x="4464843" y="667246"/>
                </a:cubicBezTo>
                <a:close/>
                <a:moveTo>
                  <a:pt x="2172890" y="659805"/>
                </a:moveTo>
                <a:lnTo>
                  <a:pt x="2172890" y="667246"/>
                </a:lnTo>
                <a:cubicBezTo>
                  <a:pt x="2177851" y="667246"/>
                  <a:pt x="2180332" y="664766"/>
                  <a:pt x="2180332" y="659805"/>
                </a:cubicBezTo>
                <a:close/>
                <a:moveTo>
                  <a:pt x="1756171" y="659805"/>
                </a:moveTo>
                <a:cubicBezTo>
                  <a:pt x="1761132" y="664766"/>
                  <a:pt x="1767334" y="667246"/>
                  <a:pt x="1774775" y="667246"/>
                </a:cubicBezTo>
                <a:cubicBezTo>
                  <a:pt x="1782216" y="667246"/>
                  <a:pt x="1793378" y="667246"/>
                  <a:pt x="1808261" y="667246"/>
                </a:cubicBezTo>
                <a:lnTo>
                  <a:pt x="1815703" y="674688"/>
                </a:lnTo>
                <a:cubicBezTo>
                  <a:pt x="1815703" y="679649"/>
                  <a:pt x="1814463" y="680889"/>
                  <a:pt x="1811982" y="678409"/>
                </a:cubicBezTo>
                <a:cubicBezTo>
                  <a:pt x="1809501" y="675928"/>
                  <a:pt x="1798339" y="677168"/>
                  <a:pt x="1778496" y="682129"/>
                </a:cubicBezTo>
                <a:lnTo>
                  <a:pt x="1748730" y="682129"/>
                </a:lnTo>
                <a:cubicBezTo>
                  <a:pt x="1748730" y="677168"/>
                  <a:pt x="1746250" y="674688"/>
                  <a:pt x="1741289" y="674688"/>
                </a:cubicBezTo>
                <a:close/>
                <a:moveTo>
                  <a:pt x="1384101" y="659805"/>
                </a:moveTo>
                <a:lnTo>
                  <a:pt x="1376660" y="667246"/>
                </a:lnTo>
                <a:cubicBezTo>
                  <a:pt x="1371699" y="672208"/>
                  <a:pt x="1366738" y="674688"/>
                  <a:pt x="1361777" y="674688"/>
                </a:cubicBezTo>
                <a:lnTo>
                  <a:pt x="1369219" y="667246"/>
                </a:lnTo>
                <a:cubicBezTo>
                  <a:pt x="1374179" y="662285"/>
                  <a:pt x="1379140" y="659805"/>
                  <a:pt x="1384101" y="659805"/>
                </a:cubicBezTo>
                <a:close/>
                <a:moveTo>
                  <a:pt x="4613671" y="652364"/>
                </a:moveTo>
                <a:cubicBezTo>
                  <a:pt x="4613671" y="652364"/>
                  <a:pt x="4614912" y="654844"/>
                  <a:pt x="4617392" y="659805"/>
                </a:cubicBezTo>
                <a:cubicBezTo>
                  <a:pt x="4619872" y="664766"/>
                  <a:pt x="4622353" y="667246"/>
                  <a:pt x="4624833" y="667246"/>
                </a:cubicBezTo>
                <a:cubicBezTo>
                  <a:pt x="4627313" y="667246"/>
                  <a:pt x="4628554" y="666006"/>
                  <a:pt x="4628554" y="663526"/>
                </a:cubicBezTo>
                <a:cubicBezTo>
                  <a:pt x="4628554" y="661046"/>
                  <a:pt x="4626074" y="658564"/>
                  <a:pt x="4621113" y="656084"/>
                </a:cubicBezTo>
                <a:cubicBezTo>
                  <a:pt x="4616151" y="653604"/>
                  <a:pt x="4613671" y="652364"/>
                  <a:pt x="4613671" y="652364"/>
                </a:cubicBezTo>
                <a:close/>
                <a:moveTo>
                  <a:pt x="4449960" y="652364"/>
                </a:moveTo>
                <a:cubicBezTo>
                  <a:pt x="4449960" y="652364"/>
                  <a:pt x="4449960" y="654844"/>
                  <a:pt x="4449960" y="659805"/>
                </a:cubicBezTo>
                <a:lnTo>
                  <a:pt x="4442519" y="659805"/>
                </a:lnTo>
                <a:close/>
                <a:moveTo>
                  <a:pt x="4152304" y="652364"/>
                </a:moveTo>
                <a:lnTo>
                  <a:pt x="4144863" y="659805"/>
                </a:lnTo>
                <a:cubicBezTo>
                  <a:pt x="4149824" y="659805"/>
                  <a:pt x="4152304" y="659805"/>
                  <a:pt x="4152304" y="659805"/>
                </a:cubicBezTo>
                <a:cubicBezTo>
                  <a:pt x="4152304" y="654844"/>
                  <a:pt x="4152304" y="652364"/>
                  <a:pt x="4152304" y="652364"/>
                </a:cubicBezTo>
                <a:close/>
                <a:moveTo>
                  <a:pt x="4278808" y="647713"/>
                </a:moveTo>
                <a:cubicBezTo>
                  <a:pt x="4281289" y="648333"/>
                  <a:pt x="4283769" y="649883"/>
                  <a:pt x="4286249" y="652364"/>
                </a:cubicBezTo>
                <a:lnTo>
                  <a:pt x="4293691" y="659805"/>
                </a:lnTo>
                <a:lnTo>
                  <a:pt x="4278808" y="659805"/>
                </a:lnTo>
                <a:cubicBezTo>
                  <a:pt x="4268886" y="659805"/>
                  <a:pt x="4263925" y="659805"/>
                  <a:pt x="4263925" y="659805"/>
                </a:cubicBezTo>
                <a:cubicBezTo>
                  <a:pt x="4263925" y="654844"/>
                  <a:pt x="4266405" y="651123"/>
                  <a:pt x="4271367" y="648643"/>
                </a:cubicBezTo>
                <a:cubicBezTo>
                  <a:pt x="4273847" y="647403"/>
                  <a:pt x="4276328" y="647093"/>
                  <a:pt x="4278808" y="647713"/>
                </a:cubicBezTo>
                <a:close/>
                <a:moveTo>
                  <a:pt x="4115097" y="644922"/>
                </a:moveTo>
                <a:lnTo>
                  <a:pt x="4115097" y="652364"/>
                </a:lnTo>
                <a:cubicBezTo>
                  <a:pt x="4125019" y="652364"/>
                  <a:pt x="4129980" y="649884"/>
                  <a:pt x="4129980" y="644922"/>
                </a:cubicBezTo>
                <a:close/>
                <a:moveTo>
                  <a:pt x="2805410" y="644922"/>
                </a:moveTo>
                <a:lnTo>
                  <a:pt x="2775644" y="652364"/>
                </a:lnTo>
                <a:cubicBezTo>
                  <a:pt x="2770683" y="657325"/>
                  <a:pt x="2765722" y="657325"/>
                  <a:pt x="2760761" y="652364"/>
                </a:cubicBezTo>
                <a:cubicBezTo>
                  <a:pt x="2755801" y="652364"/>
                  <a:pt x="2753320" y="653604"/>
                  <a:pt x="2753320" y="656084"/>
                </a:cubicBezTo>
                <a:cubicBezTo>
                  <a:pt x="2753320" y="658564"/>
                  <a:pt x="2754560" y="661046"/>
                  <a:pt x="2757041" y="663526"/>
                </a:cubicBezTo>
                <a:cubicBezTo>
                  <a:pt x="2759521" y="666006"/>
                  <a:pt x="2763242" y="667246"/>
                  <a:pt x="2768203" y="667246"/>
                </a:cubicBezTo>
                <a:cubicBezTo>
                  <a:pt x="2773163" y="662285"/>
                  <a:pt x="2778125" y="662285"/>
                  <a:pt x="2783085" y="667246"/>
                </a:cubicBezTo>
                <a:lnTo>
                  <a:pt x="2797968" y="659805"/>
                </a:lnTo>
                <a:cubicBezTo>
                  <a:pt x="2797968" y="654844"/>
                  <a:pt x="2799208" y="652364"/>
                  <a:pt x="2801689" y="652364"/>
                </a:cubicBezTo>
                <a:cubicBezTo>
                  <a:pt x="2804170" y="652364"/>
                  <a:pt x="2805410" y="649884"/>
                  <a:pt x="2805410" y="644922"/>
                </a:cubicBezTo>
                <a:close/>
                <a:moveTo>
                  <a:pt x="2243584" y="641201"/>
                </a:moveTo>
                <a:cubicBezTo>
                  <a:pt x="2241103" y="641201"/>
                  <a:pt x="2237382" y="642442"/>
                  <a:pt x="2232421" y="644922"/>
                </a:cubicBezTo>
                <a:cubicBezTo>
                  <a:pt x="2227461" y="644922"/>
                  <a:pt x="2227461" y="647402"/>
                  <a:pt x="2232421" y="652364"/>
                </a:cubicBezTo>
                <a:lnTo>
                  <a:pt x="2247304" y="644922"/>
                </a:lnTo>
                <a:cubicBezTo>
                  <a:pt x="2247304" y="642442"/>
                  <a:pt x="2246064" y="641201"/>
                  <a:pt x="2243584" y="641201"/>
                </a:cubicBezTo>
                <a:close/>
                <a:moveTo>
                  <a:pt x="3952317" y="639342"/>
                </a:moveTo>
                <a:cubicBezTo>
                  <a:pt x="3950456" y="639342"/>
                  <a:pt x="3948906" y="639961"/>
                  <a:pt x="3947666" y="641201"/>
                </a:cubicBezTo>
                <a:cubicBezTo>
                  <a:pt x="3945185" y="643682"/>
                  <a:pt x="3945185" y="647402"/>
                  <a:pt x="3947666" y="652364"/>
                </a:cubicBezTo>
                <a:cubicBezTo>
                  <a:pt x="3950146" y="657325"/>
                  <a:pt x="3953867" y="659805"/>
                  <a:pt x="3958828" y="659805"/>
                </a:cubicBezTo>
                <a:cubicBezTo>
                  <a:pt x="3963789" y="659805"/>
                  <a:pt x="3966269" y="657325"/>
                  <a:pt x="3966269" y="652364"/>
                </a:cubicBezTo>
                <a:cubicBezTo>
                  <a:pt x="3966269" y="647402"/>
                  <a:pt x="3963789" y="643682"/>
                  <a:pt x="3958828" y="641201"/>
                </a:cubicBezTo>
                <a:cubicBezTo>
                  <a:pt x="3956347" y="639961"/>
                  <a:pt x="3954177" y="639342"/>
                  <a:pt x="3952317" y="639342"/>
                </a:cubicBezTo>
                <a:close/>
                <a:moveTo>
                  <a:pt x="2053828" y="637481"/>
                </a:moveTo>
                <a:lnTo>
                  <a:pt x="2046386" y="644922"/>
                </a:lnTo>
                <a:cubicBezTo>
                  <a:pt x="2051347" y="644922"/>
                  <a:pt x="2055068" y="644922"/>
                  <a:pt x="2057548" y="644922"/>
                </a:cubicBezTo>
                <a:cubicBezTo>
                  <a:pt x="2060029" y="644922"/>
                  <a:pt x="2061269" y="644922"/>
                  <a:pt x="2061269" y="644922"/>
                </a:cubicBezTo>
                <a:cubicBezTo>
                  <a:pt x="2061269" y="639961"/>
                  <a:pt x="2058788" y="637481"/>
                  <a:pt x="2053828" y="637481"/>
                </a:cubicBezTo>
                <a:close/>
                <a:moveTo>
                  <a:pt x="5566171" y="630039"/>
                </a:moveTo>
                <a:cubicBezTo>
                  <a:pt x="5566171" y="630039"/>
                  <a:pt x="5571133" y="632519"/>
                  <a:pt x="5581054" y="637481"/>
                </a:cubicBezTo>
                <a:cubicBezTo>
                  <a:pt x="5590975" y="642442"/>
                  <a:pt x="5595937" y="644922"/>
                  <a:pt x="5595937" y="644922"/>
                </a:cubicBezTo>
                <a:lnTo>
                  <a:pt x="5581054" y="644922"/>
                </a:lnTo>
                <a:close/>
                <a:moveTo>
                  <a:pt x="4963417" y="630039"/>
                </a:moveTo>
                <a:lnTo>
                  <a:pt x="4955976" y="637481"/>
                </a:lnTo>
                <a:lnTo>
                  <a:pt x="4948535" y="637481"/>
                </a:lnTo>
                <a:cubicBezTo>
                  <a:pt x="4948535" y="637481"/>
                  <a:pt x="4951015" y="636240"/>
                  <a:pt x="4955976" y="633760"/>
                </a:cubicBezTo>
                <a:cubicBezTo>
                  <a:pt x="4960937" y="631280"/>
                  <a:pt x="4963417" y="630039"/>
                  <a:pt x="4963417" y="630039"/>
                </a:cubicBezTo>
                <a:close/>
                <a:moveTo>
                  <a:pt x="4412753" y="630039"/>
                </a:moveTo>
                <a:lnTo>
                  <a:pt x="4420195" y="630039"/>
                </a:lnTo>
                <a:cubicBezTo>
                  <a:pt x="4415233" y="635001"/>
                  <a:pt x="4413994" y="638721"/>
                  <a:pt x="4416474" y="641201"/>
                </a:cubicBezTo>
                <a:cubicBezTo>
                  <a:pt x="4418954" y="643682"/>
                  <a:pt x="4420195" y="644922"/>
                  <a:pt x="4420195" y="644922"/>
                </a:cubicBezTo>
                <a:cubicBezTo>
                  <a:pt x="4425156" y="649884"/>
                  <a:pt x="4428877" y="653604"/>
                  <a:pt x="4431357" y="656084"/>
                </a:cubicBezTo>
                <a:cubicBezTo>
                  <a:pt x="4433837" y="658564"/>
                  <a:pt x="4435077" y="662285"/>
                  <a:pt x="4435077" y="667246"/>
                </a:cubicBezTo>
                <a:cubicBezTo>
                  <a:pt x="4435077" y="667246"/>
                  <a:pt x="4438798" y="668487"/>
                  <a:pt x="4446240" y="670967"/>
                </a:cubicBezTo>
                <a:cubicBezTo>
                  <a:pt x="4453681" y="673447"/>
                  <a:pt x="4459882" y="679649"/>
                  <a:pt x="4464843" y="689571"/>
                </a:cubicBezTo>
                <a:cubicBezTo>
                  <a:pt x="4464843" y="689571"/>
                  <a:pt x="4464843" y="690811"/>
                  <a:pt x="4464843" y="693291"/>
                </a:cubicBezTo>
                <a:cubicBezTo>
                  <a:pt x="4464843" y="695771"/>
                  <a:pt x="4462363" y="697012"/>
                  <a:pt x="4457402" y="697012"/>
                </a:cubicBezTo>
                <a:cubicBezTo>
                  <a:pt x="4452440" y="697012"/>
                  <a:pt x="4447480" y="697012"/>
                  <a:pt x="4442519" y="697012"/>
                </a:cubicBezTo>
                <a:cubicBezTo>
                  <a:pt x="4442519" y="692051"/>
                  <a:pt x="4444999" y="689571"/>
                  <a:pt x="4449960" y="689571"/>
                </a:cubicBezTo>
                <a:cubicBezTo>
                  <a:pt x="4454922" y="689571"/>
                  <a:pt x="4454922" y="688330"/>
                  <a:pt x="4449960" y="685850"/>
                </a:cubicBezTo>
                <a:cubicBezTo>
                  <a:pt x="4444999" y="683370"/>
                  <a:pt x="4437558" y="679649"/>
                  <a:pt x="4427636" y="674688"/>
                </a:cubicBezTo>
                <a:cubicBezTo>
                  <a:pt x="4422675" y="674688"/>
                  <a:pt x="4418954" y="673447"/>
                  <a:pt x="4416474" y="670967"/>
                </a:cubicBezTo>
                <a:cubicBezTo>
                  <a:pt x="4413994" y="668487"/>
                  <a:pt x="4411513" y="666006"/>
                  <a:pt x="4409033" y="663526"/>
                </a:cubicBezTo>
                <a:cubicBezTo>
                  <a:pt x="4406552" y="661046"/>
                  <a:pt x="4405312" y="658564"/>
                  <a:pt x="4405312" y="656084"/>
                </a:cubicBezTo>
                <a:cubicBezTo>
                  <a:pt x="4405312" y="653604"/>
                  <a:pt x="4405312" y="649884"/>
                  <a:pt x="4405312" y="644922"/>
                </a:cubicBezTo>
                <a:cubicBezTo>
                  <a:pt x="4405312" y="639961"/>
                  <a:pt x="4407792" y="635001"/>
                  <a:pt x="4412753" y="630039"/>
                </a:cubicBezTo>
                <a:close/>
                <a:moveTo>
                  <a:pt x="4070449" y="630039"/>
                </a:moveTo>
                <a:lnTo>
                  <a:pt x="4085332" y="630039"/>
                </a:lnTo>
                <a:cubicBezTo>
                  <a:pt x="4085332" y="635001"/>
                  <a:pt x="4082851" y="637481"/>
                  <a:pt x="4077890" y="637481"/>
                </a:cubicBezTo>
                <a:cubicBezTo>
                  <a:pt x="4072929" y="637481"/>
                  <a:pt x="4070449" y="635001"/>
                  <a:pt x="4070449" y="630039"/>
                </a:cubicBezTo>
                <a:close/>
                <a:moveTo>
                  <a:pt x="4003476" y="630039"/>
                </a:moveTo>
                <a:cubicBezTo>
                  <a:pt x="4003476" y="630039"/>
                  <a:pt x="4003476" y="632519"/>
                  <a:pt x="4003476" y="637481"/>
                </a:cubicBezTo>
                <a:lnTo>
                  <a:pt x="3988593" y="637481"/>
                </a:lnTo>
                <a:cubicBezTo>
                  <a:pt x="3978672" y="637481"/>
                  <a:pt x="3973711" y="639961"/>
                  <a:pt x="3973711" y="644922"/>
                </a:cubicBezTo>
                <a:cubicBezTo>
                  <a:pt x="3978672" y="644922"/>
                  <a:pt x="3981152" y="644922"/>
                  <a:pt x="3981152" y="644922"/>
                </a:cubicBezTo>
                <a:cubicBezTo>
                  <a:pt x="3986113" y="649884"/>
                  <a:pt x="3992314" y="649884"/>
                  <a:pt x="3999756" y="644922"/>
                </a:cubicBezTo>
                <a:cubicBezTo>
                  <a:pt x="4007197" y="639961"/>
                  <a:pt x="4010918" y="636240"/>
                  <a:pt x="4010918" y="633760"/>
                </a:cubicBezTo>
                <a:cubicBezTo>
                  <a:pt x="4010918" y="631280"/>
                  <a:pt x="4008437" y="630039"/>
                  <a:pt x="4003476" y="630039"/>
                </a:cubicBezTo>
                <a:close/>
                <a:moveTo>
                  <a:pt x="4263925" y="622598"/>
                </a:moveTo>
                <a:cubicBezTo>
                  <a:pt x="4268886" y="622598"/>
                  <a:pt x="4271367" y="625078"/>
                  <a:pt x="4271367" y="630039"/>
                </a:cubicBezTo>
                <a:cubicBezTo>
                  <a:pt x="4271367" y="635001"/>
                  <a:pt x="4266405" y="637481"/>
                  <a:pt x="4256484" y="637481"/>
                </a:cubicBezTo>
                <a:close/>
                <a:moveTo>
                  <a:pt x="1488281" y="622598"/>
                </a:moveTo>
                <a:cubicBezTo>
                  <a:pt x="1493242" y="622598"/>
                  <a:pt x="1493242" y="623839"/>
                  <a:pt x="1488281" y="626319"/>
                </a:cubicBezTo>
                <a:cubicBezTo>
                  <a:pt x="1483320" y="628799"/>
                  <a:pt x="1478359" y="630039"/>
                  <a:pt x="1473398" y="630039"/>
                </a:cubicBezTo>
                <a:cubicBezTo>
                  <a:pt x="1478359" y="625078"/>
                  <a:pt x="1483320" y="622598"/>
                  <a:pt x="1488281" y="622598"/>
                </a:cubicBezTo>
                <a:close/>
                <a:moveTo>
                  <a:pt x="2938425" y="618877"/>
                </a:moveTo>
                <a:cubicBezTo>
                  <a:pt x="2936564" y="618877"/>
                  <a:pt x="2934394" y="620117"/>
                  <a:pt x="2931914" y="622598"/>
                </a:cubicBezTo>
                <a:cubicBezTo>
                  <a:pt x="2926953" y="627559"/>
                  <a:pt x="2921992" y="630039"/>
                  <a:pt x="2917031" y="630039"/>
                </a:cubicBezTo>
                <a:lnTo>
                  <a:pt x="2909589" y="637481"/>
                </a:lnTo>
                <a:lnTo>
                  <a:pt x="2939355" y="637481"/>
                </a:lnTo>
                <a:cubicBezTo>
                  <a:pt x="2944316" y="632519"/>
                  <a:pt x="2945556" y="627559"/>
                  <a:pt x="2943076" y="622598"/>
                </a:cubicBezTo>
                <a:cubicBezTo>
                  <a:pt x="2941835" y="620117"/>
                  <a:pt x="2940285" y="618877"/>
                  <a:pt x="2938425" y="618877"/>
                </a:cubicBezTo>
                <a:close/>
                <a:moveTo>
                  <a:pt x="2879824" y="615157"/>
                </a:moveTo>
                <a:cubicBezTo>
                  <a:pt x="2879824" y="615157"/>
                  <a:pt x="2879824" y="617637"/>
                  <a:pt x="2879824" y="622598"/>
                </a:cubicBezTo>
                <a:lnTo>
                  <a:pt x="2887265" y="615157"/>
                </a:lnTo>
                <a:cubicBezTo>
                  <a:pt x="2882304" y="615157"/>
                  <a:pt x="2879824" y="615157"/>
                  <a:pt x="2879824" y="615157"/>
                </a:cubicBezTo>
                <a:close/>
                <a:moveTo>
                  <a:pt x="1510605" y="615157"/>
                </a:moveTo>
                <a:cubicBezTo>
                  <a:pt x="1515566" y="615157"/>
                  <a:pt x="1518047" y="615157"/>
                  <a:pt x="1518047" y="615157"/>
                </a:cubicBezTo>
                <a:lnTo>
                  <a:pt x="1510605" y="622598"/>
                </a:lnTo>
                <a:close/>
                <a:moveTo>
                  <a:pt x="2855639" y="613296"/>
                </a:moveTo>
                <a:cubicBezTo>
                  <a:pt x="2849438" y="614536"/>
                  <a:pt x="2840136" y="620117"/>
                  <a:pt x="2827734" y="630039"/>
                </a:cubicBezTo>
                <a:lnTo>
                  <a:pt x="2820292" y="644922"/>
                </a:lnTo>
                <a:lnTo>
                  <a:pt x="2812851" y="659805"/>
                </a:lnTo>
                <a:cubicBezTo>
                  <a:pt x="2812851" y="664766"/>
                  <a:pt x="2820292" y="664766"/>
                  <a:pt x="2835175" y="659805"/>
                </a:cubicBezTo>
                <a:lnTo>
                  <a:pt x="2842617" y="652364"/>
                </a:lnTo>
                <a:lnTo>
                  <a:pt x="2835175" y="644922"/>
                </a:lnTo>
                <a:lnTo>
                  <a:pt x="2842617" y="630039"/>
                </a:lnTo>
                <a:cubicBezTo>
                  <a:pt x="2852539" y="625078"/>
                  <a:pt x="2858740" y="622598"/>
                  <a:pt x="2861220" y="622598"/>
                </a:cubicBezTo>
                <a:cubicBezTo>
                  <a:pt x="2863701" y="622598"/>
                  <a:pt x="2864941" y="622598"/>
                  <a:pt x="2864941" y="622598"/>
                </a:cubicBezTo>
                <a:cubicBezTo>
                  <a:pt x="2864941" y="615157"/>
                  <a:pt x="2861841" y="612056"/>
                  <a:pt x="2855639" y="613296"/>
                </a:cubicBezTo>
                <a:close/>
                <a:moveTo>
                  <a:pt x="2129172" y="610506"/>
                </a:moveTo>
                <a:cubicBezTo>
                  <a:pt x="2126071" y="611126"/>
                  <a:pt x="2123281" y="612676"/>
                  <a:pt x="2120800" y="615157"/>
                </a:cubicBezTo>
                <a:cubicBezTo>
                  <a:pt x="2120800" y="615157"/>
                  <a:pt x="2119560" y="616397"/>
                  <a:pt x="2117080" y="618877"/>
                </a:cubicBezTo>
                <a:cubicBezTo>
                  <a:pt x="2114599" y="621357"/>
                  <a:pt x="2110878" y="622598"/>
                  <a:pt x="2105917" y="622598"/>
                </a:cubicBezTo>
                <a:lnTo>
                  <a:pt x="2098476" y="622598"/>
                </a:lnTo>
                <a:cubicBezTo>
                  <a:pt x="2098476" y="622598"/>
                  <a:pt x="2098476" y="625078"/>
                  <a:pt x="2098476" y="630039"/>
                </a:cubicBezTo>
                <a:lnTo>
                  <a:pt x="2135683" y="644922"/>
                </a:lnTo>
                <a:lnTo>
                  <a:pt x="2143125" y="637481"/>
                </a:lnTo>
                <a:lnTo>
                  <a:pt x="2143125" y="622598"/>
                </a:lnTo>
                <a:cubicBezTo>
                  <a:pt x="2148085" y="617637"/>
                  <a:pt x="2146845" y="613916"/>
                  <a:pt x="2139404" y="611436"/>
                </a:cubicBezTo>
                <a:cubicBezTo>
                  <a:pt x="2135683" y="610196"/>
                  <a:pt x="2132273" y="609886"/>
                  <a:pt x="2129172" y="610506"/>
                </a:cubicBezTo>
                <a:close/>
                <a:moveTo>
                  <a:pt x="4069519" y="609576"/>
                </a:moveTo>
                <a:cubicBezTo>
                  <a:pt x="4070139" y="609576"/>
                  <a:pt x="4070449" y="610196"/>
                  <a:pt x="4070449" y="611436"/>
                </a:cubicBezTo>
                <a:cubicBezTo>
                  <a:pt x="4070449" y="613916"/>
                  <a:pt x="4070449" y="617637"/>
                  <a:pt x="4070449" y="622598"/>
                </a:cubicBezTo>
                <a:lnTo>
                  <a:pt x="4063007" y="622598"/>
                </a:lnTo>
                <a:cubicBezTo>
                  <a:pt x="4063007" y="617637"/>
                  <a:pt x="4064248" y="613916"/>
                  <a:pt x="4066728" y="611436"/>
                </a:cubicBezTo>
                <a:cubicBezTo>
                  <a:pt x="4067968" y="610196"/>
                  <a:pt x="4068898" y="609576"/>
                  <a:pt x="4069519" y="609576"/>
                </a:cubicBezTo>
                <a:close/>
                <a:moveTo>
                  <a:pt x="4204394" y="607715"/>
                </a:moveTo>
                <a:cubicBezTo>
                  <a:pt x="4209355" y="607715"/>
                  <a:pt x="4213076" y="610195"/>
                  <a:pt x="4215556" y="615157"/>
                </a:cubicBezTo>
                <a:cubicBezTo>
                  <a:pt x="4218037" y="620118"/>
                  <a:pt x="4216797" y="622598"/>
                  <a:pt x="4211835" y="622598"/>
                </a:cubicBezTo>
                <a:cubicBezTo>
                  <a:pt x="4211835" y="622598"/>
                  <a:pt x="4209355" y="620118"/>
                  <a:pt x="4204394" y="615157"/>
                </a:cubicBezTo>
                <a:cubicBezTo>
                  <a:pt x="4204394" y="610195"/>
                  <a:pt x="4204394" y="607715"/>
                  <a:pt x="4204394" y="607715"/>
                </a:cubicBezTo>
                <a:close/>
                <a:moveTo>
                  <a:pt x="1748730" y="607715"/>
                </a:moveTo>
                <a:cubicBezTo>
                  <a:pt x="1758652" y="607715"/>
                  <a:pt x="1766093" y="610195"/>
                  <a:pt x="1771054" y="615157"/>
                </a:cubicBezTo>
                <a:cubicBezTo>
                  <a:pt x="1776015" y="620118"/>
                  <a:pt x="1776015" y="622598"/>
                  <a:pt x="1771054" y="622598"/>
                </a:cubicBezTo>
                <a:lnTo>
                  <a:pt x="1763613" y="622598"/>
                </a:lnTo>
                <a:cubicBezTo>
                  <a:pt x="1763613" y="617637"/>
                  <a:pt x="1758652" y="615157"/>
                  <a:pt x="1748730" y="615157"/>
                </a:cubicBezTo>
                <a:close/>
                <a:moveTo>
                  <a:pt x="4740175" y="600274"/>
                </a:moveTo>
                <a:cubicBezTo>
                  <a:pt x="4735214" y="605235"/>
                  <a:pt x="4733974" y="608956"/>
                  <a:pt x="4736454" y="611436"/>
                </a:cubicBezTo>
                <a:cubicBezTo>
                  <a:pt x="4738935" y="613916"/>
                  <a:pt x="4742655" y="615157"/>
                  <a:pt x="4747617" y="615157"/>
                </a:cubicBezTo>
                <a:cubicBezTo>
                  <a:pt x="4752578" y="615157"/>
                  <a:pt x="4755058" y="612676"/>
                  <a:pt x="4755058" y="607715"/>
                </a:cubicBezTo>
                <a:close/>
                <a:moveTo>
                  <a:pt x="4621113" y="600274"/>
                </a:moveTo>
                <a:lnTo>
                  <a:pt x="4613671" y="615157"/>
                </a:lnTo>
                <a:lnTo>
                  <a:pt x="4613671" y="622598"/>
                </a:lnTo>
                <a:lnTo>
                  <a:pt x="4621113" y="630039"/>
                </a:lnTo>
                <a:cubicBezTo>
                  <a:pt x="4626074" y="630039"/>
                  <a:pt x="4631034" y="628799"/>
                  <a:pt x="4635995" y="626319"/>
                </a:cubicBezTo>
                <a:cubicBezTo>
                  <a:pt x="4640957" y="623839"/>
                  <a:pt x="4643437" y="622598"/>
                  <a:pt x="4643437" y="622598"/>
                </a:cubicBezTo>
                <a:cubicBezTo>
                  <a:pt x="4638476" y="617637"/>
                  <a:pt x="4631034" y="610195"/>
                  <a:pt x="4621113" y="600274"/>
                </a:cubicBezTo>
                <a:close/>
                <a:moveTo>
                  <a:pt x="4092773" y="600274"/>
                </a:moveTo>
                <a:cubicBezTo>
                  <a:pt x="4067968" y="605235"/>
                  <a:pt x="4053086" y="612676"/>
                  <a:pt x="4048125" y="622598"/>
                </a:cubicBezTo>
                <a:cubicBezTo>
                  <a:pt x="4048125" y="627559"/>
                  <a:pt x="4046884" y="628799"/>
                  <a:pt x="4044404" y="626319"/>
                </a:cubicBezTo>
                <a:cubicBezTo>
                  <a:pt x="4041924" y="623839"/>
                  <a:pt x="4039443" y="625078"/>
                  <a:pt x="4036963" y="630039"/>
                </a:cubicBezTo>
                <a:cubicBezTo>
                  <a:pt x="4034482" y="635001"/>
                  <a:pt x="4035722" y="637481"/>
                  <a:pt x="4040683" y="637481"/>
                </a:cubicBezTo>
                <a:cubicBezTo>
                  <a:pt x="4045644" y="637481"/>
                  <a:pt x="4050605" y="639961"/>
                  <a:pt x="4055566" y="644922"/>
                </a:cubicBezTo>
                <a:lnTo>
                  <a:pt x="4018359" y="652364"/>
                </a:lnTo>
                <a:cubicBezTo>
                  <a:pt x="4008437" y="657325"/>
                  <a:pt x="4003476" y="662285"/>
                  <a:pt x="4003476" y="667246"/>
                </a:cubicBezTo>
                <a:lnTo>
                  <a:pt x="4010918" y="674688"/>
                </a:lnTo>
                <a:lnTo>
                  <a:pt x="4018359" y="659805"/>
                </a:lnTo>
                <a:cubicBezTo>
                  <a:pt x="4023320" y="659805"/>
                  <a:pt x="4033242" y="659805"/>
                  <a:pt x="4048125" y="659805"/>
                </a:cubicBezTo>
                <a:cubicBezTo>
                  <a:pt x="4067968" y="659805"/>
                  <a:pt x="4077890" y="658564"/>
                  <a:pt x="4077890" y="656084"/>
                </a:cubicBezTo>
                <a:cubicBezTo>
                  <a:pt x="4077890" y="653604"/>
                  <a:pt x="4082851" y="652364"/>
                  <a:pt x="4092773" y="652364"/>
                </a:cubicBezTo>
                <a:lnTo>
                  <a:pt x="4100214" y="644922"/>
                </a:lnTo>
                <a:lnTo>
                  <a:pt x="4092773" y="637481"/>
                </a:lnTo>
                <a:cubicBezTo>
                  <a:pt x="4097734" y="637481"/>
                  <a:pt x="4100214" y="635001"/>
                  <a:pt x="4100214" y="630039"/>
                </a:cubicBezTo>
                <a:lnTo>
                  <a:pt x="4100214" y="607715"/>
                </a:lnTo>
                <a:cubicBezTo>
                  <a:pt x="4105176" y="612676"/>
                  <a:pt x="4107656" y="617637"/>
                  <a:pt x="4107656" y="622598"/>
                </a:cubicBezTo>
                <a:lnTo>
                  <a:pt x="4115097" y="622598"/>
                </a:lnTo>
                <a:cubicBezTo>
                  <a:pt x="4120058" y="607715"/>
                  <a:pt x="4112617" y="600274"/>
                  <a:pt x="4092773" y="600274"/>
                </a:cubicBezTo>
                <a:close/>
                <a:moveTo>
                  <a:pt x="3088183" y="600274"/>
                </a:moveTo>
                <a:cubicBezTo>
                  <a:pt x="3093144" y="600274"/>
                  <a:pt x="3094384" y="601514"/>
                  <a:pt x="3091904" y="603994"/>
                </a:cubicBezTo>
                <a:cubicBezTo>
                  <a:pt x="3089423" y="606475"/>
                  <a:pt x="3088183" y="607715"/>
                  <a:pt x="3088183" y="607715"/>
                </a:cubicBezTo>
                <a:cubicBezTo>
                  <a:pt x="3088183" y="607715"/>
                  <a:pt x="3088183" y="606475"/>
                  <a:pt x="3088183" y="603994"/>
                </a:cubicBezTo>
                <a:cubicBezTo>
                  <a:pt x="3088183" y="601514"/>
                  <a:pt x="3088183" y="600274"/>
                  <a:pt x="3088183" y="600274"/>
                </a:cubicBezTo>
                <a:close/>
                <a:moveTo>
                  <a:pt x="2924472" y="600274"/>
                </a:moveTo>
                <a:cubicBezTo>
                  <a:pt x="2924472" y="605235"/>
                  <a:pt x="2926953" y="607715"/>
                  <a:pt x="2931914" y="607715"/>
                </a:cubicBezTo>
                <a:cubicBezTo>
                  <a:pt x="2936874" y="607715"/>
                  <a:pt x="2939355" y="606475"/>
                  <a:pt x="2939355" y="603994"/>
                </a:cubicBezTo>
                <a:cubicBezTo>
                  <a:pt x="2939355" y="601514"/>
                  <a:pt x="2936874" y="600274"/>
                  <a:pt x="2931914" y="600274"/>
                </a:cubicBezTo>
                <a:close/>
                <a:moveTo>
                  <a:pt x="2859360" y="596553"/>
                </a:moveTo>
                <a:cubicBezTo>
                  <a:pt x="2858120" y="596553"/>
                  <a:pt x="2857500" y="597793"/>
                  <a:pt x="2857500" y="600274"/>
                </a:cubicBezTo>
                <a:cubicBezTo>
                  <a:pt x="2857500" y="605235"/>
                  <a:pt x="2858740" y="607715"/>
                  <a:pt x="2861220" y="607715"/>
                </a:cubicBezTo>
                <a:cubicBezTo>
                  <a:pt x="2863701" y="607715"/>
                  <a:pt x="2864941" y="605235"/>
                  <a:pt x="2864941" y="600274"/>
                </a:cubicBezTo>
                <a:cubicBezTo>
                  <a:pt x="2862461" y="597793"/>
                  <a:pt x="2860600" y="596553"/>
                  <a:pt x="2859360" y="596553"/>
                </a:cubicBezTo>
                <a:close/>
                <a:moveTo>
                  <a:pt x="4449960" y="592832"/>
                </a:moveTo>
                <a:cubicBezTo>
                  <a:pt x="4449960" y="592832"/>
                  <a:pt x="4449960" y="595312"/>
                  <a:pt x="4449960" y="600274"/>
                </a:cubicBezTo>
                <a:cubicBezTo>
                  <a:pt x="4449960" y="605235"/>
                  <a:pt x="4447480" y="607715"/>
                  <a:pt x="4442519" y="607715"/>
                </a:cubicBezTo>
                <a:cubicBezTo>
                  <a:pt x="4442519" y="602754"/>
                  <a:pt x="4442519" y="600274"/>
                  <a:pt x="4442519" y="600274"/>
                </a:cubicBezTo>
                <a:cubicBezTo>
                  <a:pt x="4442519" y="600274"/>
                  <a:pt x="4443760" y="599033"/>
                  <a:pt x="4446240" y="596553"/>
                </a:cubicBezTo>
                <a:cubicBezTo>
                  <a:pt x="4448720" y="594073"/>
                  <a:pt x="4449960" y="592832"/>
                  <a:pt x="4449960" y="592832"/>
                </a:cubicBezTo>
                <a:close/>
                <a:moveTo>
                  <a:pt x="4003476" y="592832"/>
                </a:moveTo>
                <a:lnTo>
                  <a:pt x="3996035" y="600274"/>
                </a:lnTo>
                <a:cubicBezTo>
                  <a:pt x="4000996" y="605235"/>
                  <a:pt x="4005957" y="607715"/>
                  <a:pt x="4010918" y="607715"/>
                </a:cubicBezTo>
                <a:lnTo>
                  <a:pt x="4018359" y="600274"/>
                </a:lnTo>
                <a:cubicBezTo>
                  <a:pt x="4013398" y="595312"/>
                  <a:pt x="4008437" y="592832"/>
                  <a:pt x="4003476" y="592832"/>
                </a:cubicBezTo>
                <a:close/>
                <a:moveTo>
                  <a:pt x="3869531" y="592832"/>
                </a:moveTo>
                <a:cubicBezTo>
                  <a:pt x="3864570" y="592832"/>
                  <a:pt x="3862089" y="595312"/>
                  <a:pt x="3862089" y="600274"/>
                </a:cubicBezTo>
                <a:lnTo>
                  <a:pt x="3869531" y="607715"/>
                </a:lnTo>
                <a:cubicBezTo>
                  <a:pt x="3869531" y="602754"/>
                  <a:pt x="3872011" y="600274"/>
                  <a:pt x="3876972" y="600274"/>
                </a:cubicBezTo>
                <a:close/>
                <a:moveTo>
                  <a:pt x="3750468" y="592832"/>
                </a:moveTo>
                <a:cubicBezTo>
                  <a:pt x="3735586" y="592832"/>
                  <a:pt x="3728144" y="595312"/>
                  <a:pt x="3728144" y="600274"/>
                </a:cubicBezTo>
                <a:cubicBezTo>
                  <a:pt x="3728144" y="605235"/>
                  <a:pt x="3735586" y="607715"/>
                  <a:pt x="3750468" y="607715"/>
                </a:cubicBezTo>
                <a:cubicBezTo>
                  <a:pt x="3752949" y="607715"/>
                  <a:pt x="3754964" y="607715"/>
                  <a:pt x="3756515" y="607715"/>
                </a:cubicBezTo>
                <a:lnTo>
                  <a:pt x="3757910" y="607715"/>
                </a:lnTo>
                <a:cubicBezTo>
                  <a:pt x="3747988" y="597794"/>
                  <a:pt x="3747988" y="592832"/>
                  <a:pt x="3757910" y="592832"/>
                </a:cubicBezTo>
                <a:close/>
                <a:moveTo>
                  <a:pt x="2768203" y="592832"/>
                </a:moveTo>
                <a:cubicBezTo>
                  <a:pt x="2763242" y="597794"/>
                  <a:pt x="2763242" y="600274"/>
                  <a:pt x="2768203" y="600274"/>
                </a:cubicBezTo>
                <a:cubicBezTo>
                  <a:pt x="2768203" y="600274"/>
                  <a:pt x="2769443" y="600274"/>
                  <a:pt x="2771923" y="600274"/>
                </a:cubicBezTo>
                <a:cubicBezTo>
                  <a:pt x="2774404" y="600274"/>
                  <a:pt x="2775644" y="597794"/>
                  <a:pt x="2775644" y="592832"/>
                </a:cubicBezTo>
                <a:close/>
                <a:moveTo>
                  <a:pt x="2135683" y="592832"/>
                </a:moveTo>
                <a:lnTo>
                  <a:pt x="2135683" y="607715"/>
                </a:lnTo>
                <a:cubicBezTo>
                  <a:pt x="2140644" y="607715"/>
                  <a:pt x="2144365" y="606475"/>
                  <a:pt x="2146845" y="603994"/>
                </a:cubicBezTo>
                <a:cubicBezTo>
                  <a:pt x="2149326" y="601514"/>
                  <a:pt x="2150566" y="600274"/>
                  <a:pt x="2150566" y="600274"/>
                </a:cubicBezTo>
                <a:cubicBezTo>
                  <a:pt x="2150566" y="595312"/>
                  <a:pt x="2145605" y="592832"/>
                  <a:pt x="2135683" y="592832"/>
                </a:cubicBezTo>
                <a:close/>
                <a:moveTo>
                  <a:pt x="4293691" y="588181"/>
                </a:moveTo>
                <a:cubicBezTo>
                  <a:pt x="4296171" y="587562"/>
                  <a:pt x="4298652" y="587872"/>
                  <a:pt x="4301132" y="589112"/>
                </a:cubicBezTo>
                <a:cubicBezTo>
                  <a:pt x="4306093" y="591592"/>
                  <a:pt x="4311054" y="595312"/>
                  <a:pt x="4316015" y="600274"/>
                </a:cubicBezTo>
                <a:lnTo>
                  <a:pt x="4301132" y="600274"/>
                </a:lnTo>
                <a:cubicBezTo>
                  <a:pt x="4301132" y="600274"/>
                  <a:pt x="4298652" y="599033"/>
                  <a:pt x="4293691" y="596553"/>
                </a:cubicBezTo>
                <a:cubicBezTo>
                  <a:pt x="4288729" y="594073"/>
                  <a:pt x="4286249" y="592832"/>
                  <a:pt x="4286249" y="592832"/>
                </a:cubicBezTo>
                <a:cubicBezTo>
                  <a:pt x="4288730" y="590352"/>
                  <a:pt x="4291210" y="588802"/>
                  <a:pt x="4293691" y="588181"/>
                </a:cubicBezTo>
                <a:close/>
                <a:moveTo>
                  <a:pt x="2733786" y="588181"/>
                </a:moveTo>
                <a:cubicBezTo>
                  <a:pt x="2731926" y="588802"/>
                  <a:pt x="2730996" y="590352"/>
                  <a:pt x="2730996" y="592832"/>
                </a:cubicBezTo>
                <a:lnTo>
                  <a:pt x="2738437" y="600274"/>
                </a:lnTo>
                <a:cubicBezTo>
                  <a:pt x="2748359" y="600274"/>
                  <a:pt x="2753320" y="599033"/>
                  <a:pt x="2753320" y="596553"/>
                </a:cubicBezTo>
                <a:cubicBezTo>
                  <a:pt x="2753320" y="594073"/>
                  <a:pt x="2749599" y="591592"/>
                  <a:pt x="2742158" y="589112"/>
                </a:cubicBezTo>
                <a:cubicBezTo>
                  <a:pt x="2738437" y="587872"/>
                  <a:pt x="2735646" y="587562"/>
                  <a:pt x="2733786" y="588181"/>
                </a:cubicBezTo>
                <a:close/>
                <a:moveTo>
                  <a:pt x="3105856" y="587252"/>
                </a:moveTo>
                <a:cubicBezTo>
                  <a:pt x="3102756" y="587252"/>
                  <a:pt x="3100586" y="587872"/>
                  <a:pt x="3099345" y="589112"/>
                </a:cubicBezTo>
                <a:cubicBezTo>
                  <a:pt x="3096865" y="591592"/>
                  <a:pt x="3090664" y="591592"/>
                  <a:pt x="3080742" y="589112"/>
                </a:cubicBezTo>
                <a:cubicBezTo>
                  <a:pt x="3070820" y="586632"/>
                  <a:pt x="3060898" y="587871"/>
                  <a:pt x="3050976" y="592832"/>
                </a:cubicBezTo>
                <a:lnTo>
                  <a:pt x="3058417" y="607715"/>
                </a:lnTo>
                <a:lnTo>
                  <a:pt x="3080742" y="607715"/>
                </a:lnTo>
                <a:lnTo>
                  <a:pt x="3065859" y="615157"/>
                </a:lnTo>
                <a:cubicBezTo>
                  <a:pt x="3065859" y="615157"/>
                  <a:pt x="3064619" y="615157"/>
                  <a:pt x="3062138" y="615157"/>
                </a:cubicBezTo>
                <a:cubicBezTo>
                  <a:pt x="3059658" y="615157"/>
                  <a:pt x="3055937" y="617637"/>
                  <a:pt x="3050976" y="622598"/>
                </a:cubicBezTo>
                <a:cubicBezTo>
                  <a:pt x="3050976" y="622598"/>
                  <a:pt x="3058417" y="622598"/>
                  <a:pt x="3073300" y="622598"/>
                </a:cubicBezTo>
                <a:cubicBezTo>
                  <a:pt x="3088183" y="622598"/>
                  <a:pt x="3100585" y="622598"/>
                  <a:pt x="3110507" y="622598"/>
                </a:cubicBezTo>
                <a:cubicBezTo>
                  <a:pt x="3120429" y="612676"/>
                  <a:pt x="3127871" y="605235"/>
                  <a:pt x="3132832" y="600274"/>
                </a:cubicBezTo>
                <a:cubicBezTo>
                  <a:pt x="3132832" y="595312"/>
                  <a:pt x="3127871" y="591592"/>
                  <a:pt x="3117949" y="589112"/>
                </a:cubicBezTo>
                <a:cubicBezTo>
                  <a:pt x="3112988" y="587872"/>
                  <a:pt x="3108957" y="587252"/>
                  <a:pt x="3105856" y="587252"/>
                </a:cubicBezTo>
                <a:close/>
                <a:moveTo>
                  <a:pt x="3824882" y="585391"/>
                </a:moveTo>
                <a:cubicBezTo>
                  <a:pt x="3824882" y="585391"/>
                  <a:pt x="3824882" y="586632"/>
                  <a:pt x="3824882" y="589112"/>
                </a:cubicBezTo>
                <a:cubicBezTo>
                  <a:pt x="3824882" y="591592"/>
                  <a:pt x="3827363" y="592832"/>
                  <a:pt x="3832324" y="592832"/>
                </a:cubicBezTo>
                <a:lnTo>
                  <a:pt x="3832324" y="585391"/>
                </a:lnTo>
                <a:cubicBezTo>
                  <a:pt x="3827363" y="585391"/>
                  <a:pt x="3824882" y="585391"/>
                  <a:pt x="3824882" y="585391"/>
                </a:cubicBezTo>
                <a:close/>
                <a:moveTo>
                  <a:pt x="3251894" y="585391"/>
                </a:moveTo>
                <a:lnTo>
                  <a:pt x="3259335" y="600274"/>
                </a:lnTo>
                <a:cubicBezTo>
                  <a:pt x="3264296" y="600274"/>
                  <a:pt x="3266777" y="599033"/>
                  <a:pt x="3266777" y="596553"/>
                </a:cubicBezTo>
                <a:cubicBezTo>
                  <a:pt x="3266777" y="594073"/>
                  <a:pt x="3264296" y="591592"/>
                  <a:pt x="3259335" y="589112"/>
                </a:cubicBezTo>
                <a:cubicBezTo>
                  <a:pt x="3254374" y="586632"/>
                  <a:pt x="3251894" y="585391"/>
                  <a:pt x="3251894" y="585391"/>
                </a:cubicBezTo>
                <a:close/>
                <a:moveTo>
                  <a:pt x="3162597" y="585391"/>
                </a:moveTo>
                <a:lnTo>
                  <a:pt x="3177480" y="592832"/>
                </a:lnTo>
                <a:lnTo>
                  <a:pt x="3199804" y="600274"/>
                </a:lnTo>
                <a:lnTo>
                  <a:pt x="3222128" y="600274"/>
                </a:lnTo>
                <a:cubicBezTo>
                  <a:pt x="3222128" y="600274"/>
                  <a:pt x="3213447" y="597794"/>
                  <a:pt x="3196084" y="592832"/>
                </a:cubicBezTo>
                <a:cubicBezTo>
                  <a:pt x="3178720" y="587871"/>
                  <a:pt x="3167558" y="585391"/>
                  <a:pt x="3162597" y="585391"/>
                </a:cubicBezTo>
                <a:close/>
                <a:moveTo>
                  <a:pt x="2351484" y="577950"/>
                </a:moveTo>
                <a:lnTo>
                  <a:pt x="2358925" y="585391"/>
                </a:lnTo>
                <a:lnTo>
                  <a:pt x="2351484" y="585391"/>
                </a:lnTo>
                <a:cubicBezTo>
                  <a:pt x="2346523" y="585391"/>
                  <a:pt x="2344042" y="584150"/>
                  <a:pt x="2344042" y="581670"/>
                </a:cubicBezTo>
                <a:cubicBezTo>
                  <a:pt x="2344042" y="579190"/>
                  <a:pt x="2346523" y="577950"/>
                  <a:pt x="2351484" y="577950"/>
                </a:cubicBezTo>
                <a:close/>
                <a:moveTo>
                  <a:pt x="5439667" y="570508"/>
                </a:moveTo>
                <a:cubicBezTo>
                  <a:pt x="5444629" y="570508"/>
                  <a:pt x="5447109" y="572988"/>
                  <a:pt x="5447109" y="577950"/>
                </a:cubicBezTo>
                <a:cubicBezTo>
                  <a:pt x="5442147" y="577950"/>
                  <a:pt x="5439667" y="577950"/>
                  <a:pt x="5439667" y="577950"/>
                </a:cubicBezTo>
                <a:close/>
                <a:moveTo>
                  <a:pt x="4442519" y="570508"/>
                </a:moveTo>
                <a:cubicBezTo>
                  <a:pt x="4452440" y="570508"/>
                  <a:pt x="4457402" y="572988"/>
                  <a:pt x="4457402" y="577950"/>
                </a:cubicBezTo>
                <a:lnTo>
                  <a:pt x="4442519" y="585391"/>
                </a:lnTo>
                <a:cubicBezTo>
                  <a:pt x="4437558" y="585391"/>
                  <a:pt x="4435077" y="582911"/>
                  <a:pt x="4435077" y="577950"/>
                </a:cubicBezTo>
                <a:close/>
                <a:moveTo>
                  <a:pt x="3638847" y="570508"/>
                </a:moveTo>
                <a:lnTo>
                  <a:pt x="3646289" y="577950"/>
                </a:lnTo>
                <a:lnTo>
                  <a:pt x="3653730" y="570508"/>
                </a:lnTo>
                <a:cubicBezTo>
                  <a:pt x="3653730" y="570508"/>
                  <a:pt x="3648769" y="570508"/>
                  <a:pt x="3638847" y="570508"/>
                </a:cubicBezTo>
                <a:close/>
                <a:moveTo>
                  <a:pt x="3082602" y="566787"/>
                </a:moveTo>
                <a:cubicBezTo>
                  <a:pt x="3078881" y="566787"/>
                  <a:pt x="3075781" y="568027"/>
                  <a:pt x="3073300" y="570508"/>
                </a:cubicBezTo>
                <a:lnTo>
                  <a:pt x="3088183" y="570508"/>
                </a:lnTo>
                <a:lnTo>
                  <a:pt x="3095625" y="570508"/>
                </a:lnTo>
                <a:cubicBezTo>
                  <a:pt x="3090663" y="568027"/>
                  <a:pt x="3086322" y="566787"/>
                  <a:pt x="3082602" y="566787"/>
                </a:cubicBezTo>
                <a:close/>
                <a:moveTo>
                  <a:pt x="3979292" y="563067"/>
                </a:moveTo>
                <a:cubicBezTo>
                  <a:pt x="3973091" y="563067"/>
                  <a:pt x="3968750" y="565547"/>
                  <a:pt x="3966269" y="570508"/>
                </a:cubicBezTo>
                <a:cubicBezTo>
                  <a:pt x="3966269" y="570508"/>
                  <a:pt x="3965029" y="570508"/>
                  <a:pt x="3962548" y="570508"/>
                </a:cubicBezTo>
                <a:cubicBezTo>
                  <a:pt x="3960068" y="570508"/>
                  <a:pt x="3956347" y="570508"/>
                  <a:pt x="3951386" y="570508"/>
                </a:cubicBezTo>
                <a:lnTo>
                  <a:pt x="3951386" y="577950"/>
                </a:lnTo>
                <a:cubicBezTo>
                  <a:pt x="3951386" y="577950"/>
                  <a:pt x="3951386" y="582911"/>
                  <a:pt x="3951386" y="592832"/>
                </a:cubicBezTo>
                <a:cubicBezTo>
                  <a:pt x="3956347" y="587871"/>
                  <a:pt x="3965029" y="585391"/>
                  <a:pt x="3977431" y="585391"/>
                </a:cubicBezTo>
                <a:cubicBezTo>
                  <a:pt x="3989834" y="585391"/>
                  <a:pt x="3998515" y="585391"/>
                  <a:pt x="4003476" y="585391"/>
                </a:cubicBezTo>
                <a:lnTo>
                  <a:pt x="4003476" y="570508"/>
                </a:lnTo>
                <a:cubicBezTo>
                  <a:pt x="3993554" y="565547"/>
                  <a:pt x="3985493" y="563067"/>
                  <a:pt x="3979292" y="563067"/>
                </a:cubicBezTo>
                <a:close/>
                <a:moveTo>
                  <a:pt x="3117949" y="563067"/>
                </a:moveTo>
                <a:cubicBezTo>
                  <a:pt x="3117949" y="568028"/>
                  <a:pt x="3122909" y="570508"/>
                  <a:pt x="3132832" y="570508"/>
                </a:cubicBezTo>
                <a:cubicBezTo>
                  <a:pt x="3137792" y="570508"/>
                  <a:pt x="3140273" y="570508"/>
                  <a:pt x="3140273" y="570508"/>
                </a:cubicBezTo>
                <a:close/>
                <a:moveTo>
                  <a:pt x="5417343" y="559346"/>
                </a:moveTo>
                <a:cubicBezTo>
                  <a:pt x="5419824" y="559346"/>
                  <a:pt x="5422304" y="560586"/>
                  <a:pt x="5424785" y="563067"/>
                </a:cubicBezTo>
                <a:lnTo>
                  <a:pt x="5417343" y="563067"/>
                </a:lnTo>
                <a:lnTo>
                  <a:pt x="5409902" y="563067"/>
                </a:lnTo>
                <a:cubicBezTo>
                  <a:pt x="5412382" y="560586"/>
                  <a:pt x="5414863" y="559346"/>
                  <a:pt x="5417343" y="559346"/>
                </a:cubicBezTo>
                <a:close/>
                <a:moveTo>
                  <a:pt x="3288171" y="550974"/>
                </a:moveTo>
                <a:cubicBezTo>
                  <a:pt x="3287551" y="550355"/>
                  <a:pt x="3286621" y="550665"/>
                  <a:pt x="3285380" y="551905"/>
                </a:cubicBezTo>
                <a:cubicBezTo>
                  <a:pt x="3282900" y="554385"/>
                  <a:pt x="3281660" y="555625"/>
                  <a:pt x="3281660" y="555625"/>
                </a:cubicBezTo>
                <a:cubicBezTo>
                  <a:pt x="3281660" y="560587"/>
                  <a:pt x="3280419" y="564307"/>
                  <a:pt x="3277939" y="566787"/>
                </a:cubicBezTo>
                <a:cubicBezTo>
                  <a:pt x="3275459" y="569268"/>
                  <a:pt x="3279179" y="575469"/>
                  <a:pt x="3289101" y="585391"/>
                </a:cubicBezTo>
                <a:cubicBezTo>
                  <a:pt x="3303984" y="590352"/>
                  <a:pt x="3311425" y="590352"/>
                  <a:pt x="3311425" y="585391"/>
                </a:cubicBezTo>
                <a:cubicBezTo>
                  <a:pt x="3311425" y="585391"/>
                  <a:pt x="3313906" y="585391"/>
                  <a:pt x="3318867" y="585391"/>
                </a:cubicBezTo>
                <a:lnTo>
                  <a:pt x="3333750" y="570508"/>
                </a:lnTo>
                <a:lnTo>
                  <a:pt x="3318867" y="563067"/>
                </a:lnTo>
                <a:cubicBezTo>
                  <a:pt x="3318867" y="568028"/>
                  <a:pt x="3317626" y="568028"/>
                  <a:pt x="3315146" y="563067"/>
                </a:cubicBezTo>
                <a:cubicBezTo>
                  <a:pt x="3312666" y="558105"/>
                  <a:pt x="3308945" y="558105"/>
                  <a:pt x="3303984" y="563067"/>
                </a:cubicBezTo>
                <a:cubicBezTo>
                  <a:pt x="3294062" y="572988"/>
                  <a:pt x="3289101" y="570508"/>
                  <a:pt x="3289101" y="555625"/>
                </a:cubicBezTo>
                <a:cubicBezTo>
                  <a:pt x="3289101" y="553145"/>
                  <a:pt x="3288791" y="551595"/>
                  <a:pt x="3288171" y="550974"/>
                </a:cubicBezTo>
                <a:close/>
                <a:moveTo>
                  <a:pt x="4472285" y="548184"/>
                </a:moveTo>
                <a:cubicBezTo>
                  <a:pt x="4477246" y="548184"/>
                  <a:pt x="4482206" y="550664"/>
                  <a:pt x="4487167" y="555625"/>
                </a:cubicBezTo>
                <a:cubicBezTo>
                  <a:pt x="4492129" y="560587"/>
                  <a:pt x="4492129" y="565547"/>
                  <a:pt x="4487167" y="570508"/>
                </a:cubicBezTo>
                <a:cubicBezTo>
                  <a:pt x="4487167" y="575469"/>
                  <a:pt x="4484687" y="575469"/>
                  <a:pt x="4479726" y="570508"/>
                </a:cubicBezTo>
                <a:close/>
                <a:moveTo>
                  <a:pt x="4249042" y="548184"/>
                </a:moveTo>
                <a:lnTo>
                  <a:pt x="4263925" y="548184"/>
                </a:lnTo>
                <a:lnTo>
                  <a:pt x="4278808" y="548184"/>
                </a:lnTo>
                <a:cubicBezTo>
                  <a:pt x="4273847" y="553145"/>
                  <a:pt x="4268886" y="555625"/>
                  <a:pt x="4263925" y="555625"/>
                </a:cubicBezTo>
                <a:cubicBezTo>
                  <a:pt x="4258964" y="555625"/>
                  <a:pt x="4257724" y="560587"/>
                  <a:pt x="4260204" y="570508"/>
                </a:cubicBezTo>
                <a:cubicBezTo>
                  <a:pt x="4262685" y="580430"/>
                  <a:pt x="4262685" y="585391"/>
                  <a:pt x="4260204" y="585391"/>
                </a:cubicBezTo>
                <a:cubicBezTo>
                  <a:pt x="4257724" y="585391"/>
                  <a:pt x="4256484" y="587871"/>
                  <a:pt x="4256484" y="592832"/>
                </a:cubicBezTo>
                <a:cubicBezTo>
                  <a:pt x="4251522" y="592832"/>
                  <a:pt x="4246562" y="592832"/>
                  <a:pt x="4241601" y="592832"/>
                </a:cubicBezTo>
                <a:cubicBezTo>
                  <a:pt x="4226718" y="582911"/>
                  <a:pt x="4226718" y="575469"/>
                  <a:pt x="4241601" y="570508"/>
                </a:cubicBezTo>
                <a:cubicBezTo>
                  <a:pt x="4251522" y="570508"/>
                  <a:pt x="4254004" y="568028"/>
                  <a:pt x="4249042" y="563067"/>
                </a:cubicBezTo>
                <a:cubicBezTo>
                  <a:pt x="4244081" y="558105"/>
                  <a:pt x="4244081" y="553145"/>
                  <a:pt x="4249042" y="548184"/>
                </a:cubicBezTo>
                <a:close/>
                <a:moveTo>
                  <a:pt x="3199804" y="548184"/>
                </a:moveTo>
                <a:cubicBezTo>
                  <a:pt x="3199804" y="548184"/>
                  <a:pt x="3199804" y="550664"/>
                  <a:pt x="3199804" y="555625"/>
                </a:cubicBezTo>
                <a:cubicBezTo>
                  <a:pt x="3199804" y="560587"/>
                  <a:pt x="3197324" y="563067"/>
                  <a:pt x="3192363" y="563067"/>
                </a:cubicBezTo>
                <a:lnTo>
                  <a:pt x="3184921" y="570508"/>
                </a:lnTo>
                <a:lnTo>
                  <a:pt x="3192363" y="570508"/>
                </a:lnTo>
                <a:lnTo>
                  <a:pt x="3199804" y="570508"/>
                </a:lnTo>
                <a:lnTo>
                  <a:pt x="3222128" y="563067"/>
                </a:lnTo>
                <a:lnTo>
                  <a:pt x="3207246" y="548184"/>
                </a:lnTo>
                <a:cubicBezTo>
                  <a:pt x="3202285" y="548184"/>
                  <a:pt x="3199804" y="548184"/>
                  <a:pt x="3199804" y="548184"/>
                </a:cubicBezTo>
                <a:close/>
                <a:moveTo>
                  <a:pt x="2902148" y="548184"/>
                </a:moveTo>
                <a:cubicBezTo>
                  <a:pt x="2902148" y="548184"/>
                  <a:pt x="2903388" y="548184"/>
                  <a:pt x="2905869" y="548184"/>
                </a:cubicBezTo>
                <a:cubicBezTo>
                  <a:pt x="2908349" y="548184"/>
                  <a:pt x="2909589" y="550664"/>
                  <a:pt x="2909589" y="555625"/>
                </a:cubicBezTo>
                <a:close/>
                <a:moveTo>
                  <a:pt x="1942207" y="548184"/>
                </a:moveTo>
                <a:lnTo>
                  <a:pt x="1942207" y="563067"/>
                </a:lnTo>
                <a:cubicBezTo>
                  <a:pt x="1932284" y="568028"/>
                  <a:pt x="1928564" y="566787"/>
                  <a:pt x="1931044" y="559346"/>
                </a:cubicBezTo>
                <a:cubicBezTo>
                  <a:pt x="1933525" y="551905"/>
                  <a:pt x="1937246" y="548184"/>
                  <a:pt x="1942207" y="548184"/>
                </a:cubicBezTo>
                <a:close/>
                <a:moveTo>
                  <a:pt x="4234160" y="533301"/>
                </a:moveTo>
                <a:cubicBezTo>
                  <a:pt x="4234160" y="533301"/>
                  <a:pt x="4235400" y="533301"/>
                  <a:pt x="4237880" y="533301"/>
                </a:cubicBezTo>
                <a:cubicBezTo>
                  <a:pt x="4240360" y="533301"/>
                  <a:pt x="4241601" y="535781"/>
                  <a:pt x="4241601" y="540743"/>
                </a:cubicBezTo>
                <a:cubicBezTo>
                  <a:pt x="4241601" y="550664"/>
                  <a:pt x="4236640" y="550664"/>
                  <a:pt x="4226718" y="540743"/>
                </a:cubicBezTo>
                <a:cubicBezTo>
                  <a:pt x="4226718" y="540743"/>
                  <a:pt x="4227959" y="539502"/>
                  <a:pt x="4230439" y="537022"/>
                </a:cubicBezTo>
                <a:cubicBezTo>
                  <a:pt x="4232919" y="534542"/>
                  <a:pt x="4234160" y="533301"/>
                  <a:pt x="4234160" y="533301"/>
                </a:cubicBezTo>
                <a:close/>
                <a:moveTo>
                  <a:pt x="3467695" y="533301"/>
                </a:moveTo>
                <a:lnTo>
                  <a:pt x="3467695" y="540743"/>
                </a:lnTo>
                <a:lnTo>
                  <a:pt x="3475136" y="533301"/>
                </a:lnTo>
                <a:cubicBezTo>
                  <a:pt x="3475136" y="533301"/>
                  <a:pt x="3472656" y="533301"/>
                  <a:pt x="3467695" y="533301"/>
                </a:cubicBezTo>
                <a:close/>
                <a:moveTo>
                  <a:pt x="4435077" y="528650"/>
                </a:moveTo>
                <a:cubicBezTo>
                  <a:pt x="4437558" y="529271"/>
                  <a:pt x="4440038" y="530820"/>
                  <a:pt x="4442519" y="533301"/>
                </a:cubicBezTo>
                <a:lnTo>
                  <a:pt x="4449960" y="540743"/>
                </a:lnTo>
                <a:lnTo>
                  <a:pt x="4449960" y="548184"/>
                </a:lnTo>
                <a:cubicBezTo>
                  <a:pt x="4440039" y="553145"/>
                  <a:pt x="4432597" y="554385"/>
                  <a:pt x="4427636" y="551905"/>
                </a:cubicBezTo>
                <a:cubicBezTo>
                  <a:pt x="4422675" y="549425"/>
                  <a:pt x="4420195" y="545704"/>
                  <a:pt x="4420195" y="540743"/>
                </a:cubicBezTo>
                <a:cubicBezTo>
                  <a:pt x="4420195" y="535781"/>
                  <a:pt x="4422675" y="532060"/>
                  <a:pt x="4427636" y="529580"/>
                </a:cubicBezTo>
                <a:cubicBezTo>
                  <a:pt x="4430117" y="528340"/>
                  <a:pt x="4432597" y="528030"/>
                  <a:pt x="4435077" y="528650"/>
                </a:cubicBezTo>
                <a:close/>
                <a:moveTo>
                  <a:pt x="4382988" y="525860"/>
                </a:moveTo>
                <a:lnTo>
                  <a:pt x="4368105" y="540743"/>
                </a:lnTo>
                <a:cubicBezTo>
                  <a:pt x="4363144" y="540743"/>
                  <a:pt x="4363144" y="538262"/>
                  <a:pt x="4368105" y="533301"/>
                </a:cubicBezTo>
                <a:cubicBezTo>
                  <a:pt x="4373066" y="528340"/>
                  <a:pt x="4378026" y="525860"/>
                  <a:pt x="4382988" y="525860"/>
                </a:cubicBezTo>
                <a:close/>
                <a:moveTo>
                  <a:pt x="2879824" y="518418"/>
                </a:moveTo>
                <a:cubicBezTo>
                  <a:pt x="2884784" y="518418"/>
                  <a:pt x="2886025" y="519659"/>
                  <a:pt x="2883544" y="522139"/>
                </a:cubicBezTo>
                <a:cubicBezTo>
                  <a:pt x="2881064" y="524619"/>
                  <a:pt x="2879824" y="528340"/>
                  <a:pt x="2879824" y="533301"/>
                </a:cubicBezTo>
                <a:cubicBezTo>
                  <a:pt x="2874863" y="538262"/>
                  <a:pt x="2872382" y="535781"/>
                  <a:pt x="2872382" y="525860"/>
                </a:cubicBezTo>
                <a:cubicBezTo>
                  <a:pt x="2877343" y="525860"/>
                  <a:pt x="2879824" y="523380"/>
                  <a:pt x="2879824" y="518418"/>
                </a:cubicBezTo>
                <a:close/>
                <a:moveTo>
                  <a:pt x="4623903" y="517023"/>
                </a:moveTo>
                <a:cubicBezTo>
                  <a:pt x="4640646" y="517953"/>
                  <a:pt x="4654599" y="525860"/>
                  <a:pt x="4665761" y="540743"/>
                </a:cubicBezTo>
                <a:cubicBezTo>
                  <a:pt x="4670722" y="545704"/>
                  <a:pt x="4670722" y="550664"/>
                  <a:pt x="4665761" y="555625"/>
                </a:cubicBezTo>
                <a:cubicBezTo>
                  <a:pt x="4655840" y="565547"/>
                  <a:pt x="4658320" y="577950"/>
                  <a:pt x="4673202" y="592832"/>
                </a:cubicBezTo>
                <a:lnTo>
                  <a:pt x="4680644" y="600274"/>
                </a:lnTo>
                <a:lnTo>
                  <a:pt x="4702968" y="607715"/>
                </a:lnTo>
                <a:cubicBezTo>
                  <a:pt x="4707929" y="607715"/>
                  <a:pt x="4710410" y="606475"/>
                  <a:pt x="4710410" y="603994"/>
                </a:cubicBezTo>
                <a:cubicBezTo>
                  <a:pt x="4710410" y="601514"/>
                  <a:pt x="4707929" y="600274"/>
                  <a:pt x="4702968" y="600274"/>
                </a:cubicBezTo>
                <a:cubicBezTo>
                  <a:pt x="4698007" y="595312"/>
                  <a:pt x="4695527" y="592832"/>
                  <a:pt x="4695527" y="592832"/>
                </a:cubicBezTo>
                <a:cubicBezTo>
                  <a:pt x="4695527" y="592832"/>
                  <a:pt x="4698007" y="592832"/>
                  <a:pt x="4702968" y="592832"/>
                </a:cubicBezTo>
                <a:lnTo>
                  <a:pt x="4717851" y="585391"/>
                </a:lnTo>
                <a:lnTo>
                  <a:pt x="4710410" y="570508"/>
                </a:lnTo>
                <a:lnTo>
                  <a:pt x="4702968" y="570508"/>
                </a:lnTo>
                <a:cubicBezTo>
                  <a:pt x="4698007" y="565547"/>
                  <a:pt x="4690565" y="565547"/>
                  <a:pt x="4680644" y="570508"/>
                </a:cubicBezTo>
                <a:lnTo>
                  <a:pt x="4673202" y="563067"/>
                </a:lnTo>
                <a:cubicBezTo>
                  <a:pt x="4683124" y="558105"/>
                  <a:pt x="4698007" y="558105"/>
                  <a:pt x="4717851" y="563067"/>
                </a:cubicBezTo>
                <a:cubicBezTo>
                  <a:pt x="4737695" y="568028"/>
                  <a:pt x="4747617" y="572988"/>
                  <a:pt x="4747617" y="577950"/>
                </a:cubicBezTo>
                <a:cubicBezTo>
                  <a:pt x="4752578" y="582911"/>
                  <a:pt x="4755058" y="585391"/>
                  <a:pt x="4755058" y="585391"/>
                </a:cubicBezTo>
                <a:cubicBezTo>
                  <a:pt x="4755058" y="585391"/>
                  <a:pt x="4757538" y="585391"/>
                  <a:pt x="4762499" y="585391"/>
                </a:cubicBezTo>
                <a:lnTo>
                  <a:pt x="4784824" y="615157"/>
                </a:lnTo>
                <a:cubicBezTo>
                  <a:pt x="4784824" y="615157"/>
                  <a:pt x="4783583" y="616397"/>
                  <a:pt x="4781103" y="618877"/>
                </a:cubicBezTo>
                <a:cubicBezTo>
                  <a:pt x="4778623" y="621357"/>
                  <a:pt x="4777382" y="625078"/>
                  <a:pt x="4777382" y="630039"/>
                </a:cubicBezTo>
                <a:cubicBezTo>
                  <a:pt x="4777382" y="630039"/>
                  <a:pt x="4777382" y="632519"/>
                  <a:pt x="4777382" y="637481"/>
                </a:cubicBezTo>
                <a:cubicBezTo>
                  <a:pt x="4787304" y="642442"/>
                  <a:pt x="4792265" y="644922"/>
                  <a:pt x="4792265" y="644922"/>
                </a:cubicBezTo>
                <a:cubicBezTo>
                  <a:pt x="4792265" y="649884"/>
                  <a:pt x="4791024" y="652364"/>
                  <a:pt x="4788544" y="652364"/>
                </a:cubicBezTo>
                <a:cubicBezTo>
                  <a:pt x="4786064" y="652364"/>
                  <a:pt x="4782343" y="652364"/>
                  <a:pt x="4777382" y="652364"/>
                </a:cubicBezTo>
                <a:cubicBezTo>
                  <a:pt x="4777382" y="657325"/>
                  <a:pt x="4774902" y="659805"/>
                  <a:pt x="4769941" y="659805"/>
                </a:cubicBezTo>
                <a:cubicBezTo>
                  <a:pt x="4764979" y="659805"/>
                  <a:pt x="4760019" y="657325"/>
                  <a:pt x="4755058" y="652364"/>
                </a:cubicBezTo>
                <a:lnTo>
                  <a:pt x="4725292" y="652364"/>
                </a:lnTo>
                <a:lnTo>
                  <a:pt x="4702968" y="652364"/>
                </a:lnTo>
                <a:lnTo>
                  <a:pt x="4710410" y="637481"/>
                </a:lnTo>
                <a:cubicBezTo>
                  <a:pt x="4710410" y="632519"/>
                  <a:pt x="4707929" y="630039"/>
                  <a:pt x="4702968" y="630039"/>
                </a:cubicBezTo>
                <a:cubicBezTo>
                  <a:pt x="4702968" y="630039"/>
                  <a:pt x="4701727" y="628799"/>
                  <a:pt x="4699247" y="626319"/>
                </a:cubicBezTo>
                <a:cubicBezTo>
                  <a:pt x="4696767" y="623839"/>
                  <a:pt x="4693047" y="622598"/>
                  <a:pt x="4688085" y="622598"/>
                </a:cubicBezTo>
                <a:lnTo>
                  <a:pt x="4673202" y="622598"/>
                </a:lnTo>
                <a:cubicBezTo>
                  <a:pt x="4673202" y="627559"/>
                  <a:pt x="4675683" y="632519"/>
                  <a:pt x="4680644" y="637481"/>
                </a:cubicBezTo>
                <a:cubicBezTo>
                  <a:pt x="4685605" y="642442"/>
                  <a:pt x="4685605" y="644922"/>
                  <a:pt x="4680644" y="644922"/>
                </a:cubicBezTo>
                <a:lnTo>
                  <a:pt x="4680644" y="652364"/>
                </a:lnTo>
                <a:lnTo>
                  <a:pt x="4680644" y="659805"/>
                </a:lnTo>
                <a:cubicBezTo>
                  <a:pt x="4675683" y="659805"/>
                  <a:pt x="4670722" y="657325"/>
                  <a:pt x="4665761" y="652364"/>
                </a:cubicBezTo>
                <a:cubicBezTo>
                  <a:pt x="4655840" y="657325"/>
                  <a:pt x="4648398" y="662285"/>
                  <a:pt x="4643437" y="667246"/>
                </a:cubicBezTo>
                <a:cubicBezTo>
                  <a:pt x="4643437" y="677168"/>
                  <a:pt x="4648398" y="677168"/>
                  <a:pt x="4658320" y="667246"/>
                </a:cubicBezTo>
                <a:lnTo>
                  <a:pt x="4665761" y="682129"/>
                </a:lnTo>
                <a:cubicBezTo>
                  <a:pt x="4660800" y="692051"/>
                  <a:pt x="4650878" y="694532"/>
                  <a:pt x="4635995" y="689571"/>
                </a:cubicBezTo>
                <a:lnTo>
                  <a:pt x="4598788" y="682129"/>
                </a:lnTo>
                <a:lnTo>
                  <a:pt x="4591347" y="689571"/>
                </a:lnTo>
                <a:cubicBezTo>
                  <a:pt x="4591347" y="699492"/>
                  <a:pt x="4593827" y="704453"/>
                  <a:pt x="4598788" y="704453"/>
                </a:cubicBezTo>
                <a:cubicBezTo>
                  <a:pt x="4598788" y="704453"/>
                  <a:pt x="4600029" y="705694"/>
                  <a:pt x="4602509" y="708174"/>
                </a:cubicBezTo>
                <a:cubicBezTo>
                  <a:pt x="4604989" y="710654"/>
                  <a:pt x="4607470" y="713135"/>
                  <a:pt x="4609951" y="715616"/>
                </a:cubicBezTo>
                <a:cubicBezTo>
                  <a:pt x="4612431" y="718096"/>
                  <a:pt x="4616151" y="720577"/>
                  <a:pt x="4621113" y="723057"/>
                </a:cubicBezTo>
                <a:cubicBezTo>
                  <a:pt x="4626074" y="725537"/>
                  <a:pt x="4628554" y="726778"/>
                  <a:pt x="4628554" y="726778"/>
                </a:cubicBezTo>
                <a:cubicBezTo>
                  <a:pt x="4638476" y="731739"/>
                  <a:pt x="4645917" y="736699"/>
                  <a:pt x="4650878" y="741660"/>
                </a:cubicBezTo>
                <a:cubicBezTo>
                  <a:pt x="4655840" y="746622"/>
                  <a:pt x="4658320" y="749102"/>
                  <a:pt x="4658320" y="749102"/>
                </a:cubicBezTo>
                <a:cubicBezTo>
                  <a:pt x="4658320" y="759023"/>
                  <a:pt x="4653358" y="759023"/>
                  <a:pt x="4643437" y="749102"/>
                </a:cubicBezTo>
                <a:cubicBezTo>
                  <a:pt x="4638476" y="749102"/>
                  <a:pt x="4633515" y="747861"/>
                  <a:pt x="4628554" y="745381"/>
                </a:cubicBezTo>
                <a:cubicBezTo>
                  <a:pt x="4623593" y="742901"/>
                  <a:pt x="4618633" y="741660"/>
                  <a:pt x="4613671" y="741660"/>
                </a:cubicBezTo>
                <a:cubicBezTo>
                  <a:pt x="4608710" y="741660"/>
                  <a:pt x="4603750" y="740420"/>
                  <a:pt x="4598788" y="737940"/>
                </a:cubicBezTo>
                <a:cubicBezTo>
                  <a:pt x="4593827" y="735460"/>
                  <a:pt x="4591347" y="734219"/>
                  <a:pt x="4591347" y="734219"/>
                </a:cubicBezTo>
                <a:cubicBezTo>
                  <a:pt x="4591347" y="739180"/>
                  <a:pt x="4591347" y="744141"/>
                  <a:pt x="4591347" y="749102"/>
                </a:cubicBezTo>
                <a:cubicBezTo>
                  <a:pt x="4591347" y="754063"/>
                  <a:pt x="4596308" y="759023"/>
                  <a:pt x="4606230" y="763985"/>
                </a:cubicBezTo>
                <a:cubicBezTo>
                  <a:pt x="4616151" y="773906"/>
                  <a:pt x="4618633" y="778868"/>
                  <a:pt x="4613671" y="778868"/>
                </a:cubicBezTo>
                <a:lnTo>
                  <a:pt x="4591347" y="778868"/>
                </a:lnTo>
                <a:lnTo>
                  <a:pt x="4576464" y="771426"/>
                </a:lnTo>
                <a:cubicBezTo>
                  <a:pt x="4576464" y="766465"/>
                  <a:pt x="4571503" y="761505"/>
                  <a:pt x="4561581" y="756543"/>
                </a:cubicBezTo>
                <a:cubicBezTo>
                  <a:pt x="4556620" y="751582"/>
                  <a:pt x="4554140" y="746622"/>
                  <a:pt x="4554140" y="741660"/>
                </a:cubicBezTo>
                <a:cubicBezTo>
                  <a:pt x="4559101" y="741660"/>
                  <a:pt x="4561581" y="739180"/>
                  <a:pt x="4561581" y="734219"/>
                </a:cubicBezTo>
                <a:cubicBezTo>
                  <a:pt x="4561581" y="729258"/>
                  <a:pt x="4564061" y="726778"/>
                  <a:pt x="4569023" y="726778"/>
                </a:cubicBezTo>
                <a:lnTo>
                  <a:pt x="4583906" y="726778"/>
                </a:lnTo>
                <a:cubicBezTo>
                  <a:pt x="4578944" y="721816"/>
                  <a:pt x="4573984" y="719336"/>
                  <a:pt x="4569023" y="719336"/>
                </a:cubicBezTo>
                <a:lnTo>
                  <a:pt x="4561581" y="711895"/>
                </a:lnTo>
                <a:cubicBezTo>
                  <a:pt x="4571503" y="701973"/>
                  <a:pt x="4569023" y="694532"/>
                  <a:pt x="4554140" y="689571"/>
                </a:cubicBezTo>
                <a:cubicBezTo>
                  <a:pt x="4559101" y="689571"/>
                  <a:pt x="4564061" y="689571"/>
                  <a:pt x="4569023" y="689571"/>
                </a:cubicBezTo>
                <a:cubicBezTo>
                  <a:pt x="4573984" y="689571"/>
                  <a:pt x="4576464" y="689571"/>
                  <a:pt x="4576464" y="689571"/>
                </a:cubicBezTo>
                <a:lnTo>
                  <a:pt x="4561581" y="682129"/>
                </a:lnTo>
                <a:lnTo>
                  <a:pt x="4554140" y="689571"/>
                </a:lnTo>
                <a:cubicBezTo>
                  <a:pt x="4544218" y="689571"/>
                  <a:pt x="4541737" y="687091"/>
                  <a:pt x="4546699" y="682129"/>
                </a:cubicBezTo>
                <a:cubicBezTo>
                  <a:pt x="4546699" y="677168"/>
                  <a:pt x="4546699" y="674688"/>
                  <a:pt x="4546699" y="674688"/>
                </a:cubicBezTo>
                <a:cubicBezTo>
                  <a:pt x="4546699" y="674688"/>
                  <a:pt x="4544218" y="672208"/>
                  <a:pt x="4539257" y="667246"/>
                </a:cubicBezTo>
                <a:cubicBezTo>
                  <a:pt x="4534296" y="662285"/>
                  <a:pt x="4534296" y="659805"/>
                  <a:pt x="4539257" y="659805"/>
                </a:cubicBezTo>
                <a:lnTo>
                  <a:pt x="4554140" y="659805"/>
                </a:lnTo>
                <a:cubicBezTo>
                  <a:pt x="4573984" y="659805"/>
                  <a:pt x="4583906" y="657325"/>
                  <a:pt x="4583906" y="652364"/>
                </a:cubicBezTo>
                <a:cubicBezTo>
                  <a:pt x="4583906" y="647402"/>
                  <a:pt x="4576464" y="644922"/>
                  <a:pt x="4561581" y="644922"/>
                </a:cubicBezTo>
                <a:lnTo>
                  <a:pt x="4561581" y="637481"/>
                </a:lnTo>
                <a:cubicBezTo>
                  <a:pt x="4561581" y="627559"/>
                  <a:pt x="4561581" y="622598"/>
                  <a:pt x="4561581" y="622598"/>
                </a:cubicBezTo>
                <a:lnTo>
                  <a:pt x="4546699" y="622598"/>
                </a:lnTo>
                <a:cubicBezTo>
                  <a:pt x="4546699" y="622598"/>
                  <a:pt x="4544218" y="622598"/>
                  <a:pt x="4539257" y="622598"/>
                </a:cubicBezTo>
                <a:cubicBezTo>
                  <a:pt x="4534296" y="617637"/>
                  <a:pt x="4531816" y="615157"/>
                  <a:pt x="4531816" y="615157"/>
                </a:cubicBezTo>
                <a:cubicBezTo>
                  <a:pt x="4531816" y="605235"/>
                  <a:pt x="4534296" y="600274"/>
                  <a:pt x="4539257" y="600274"/>
                </a:cubicBezTo>
                <a:cubicBezTo>
                  <a:pt x="4544218" y="600274"/>
                  <a:pt x="4546699" y="600274"/>
                  <a:pt x="4546699" y="600274"/>
                </a:cubicBezTo>
                <a:cubicBezTo>
                  <a:pt x="4546699" y="600274"/>
                  <a:pt x="4546699" y="602754"/>
                  <a:pt x="4546699" y="607715"/>
                </a:cubicBezTo>
                <a:lnTo>
                  <a:pt x="4576464" y="607715"/>
                </a:lnTo>
                <a:cubicBezTo>
                  <a:pt x="4576464" y="602754"/>
                  <a:pt x="4571503" y="595312"/>
                  <a:pt x="4561581" y="585391"/>
                </a:cubicBezTo>
                <a:cubicBezTo>
                  <a:pt x="4551660" y="575469"/>
                  <a:pt x="4551660" y="570508"/>
                  <a:pt x="4561581" y="570508"/>
                </a:cubicBezTo>
                <a:lnTo>
                  <a:pt x="4561581" y="563067"/>
                </a:lnTo>
                <a:lnTo>
                  <a:pt x="4539257" y="548184"/>
                </a:lnTo>
                <a:lnTo>
                  <a:pt x="4554140" y="540743"/>
                </a:lnTo>
                <a:cubicBezTo>
                  <a:pt x="4564061" y="540743"/>
                  <a:pt x="4572744" y="543223"/>
                  <a:pt x="4580185" y="548184"/>
                </a:cubicBezTo>
                <a:cubicBezTo>
                  <a:pt x="4587626" y="553145"/>
                  <a:pt x="4588867" y="558105"/>
                  <a:pt x="4583906" y="563067"/>
                </a:cubicBezTo>
                <a:lnTo>
                  <a:pt x="4591347" y="570508"/>
                </a:lnTo>
                <a:cubicBezTo>
                  <a:pt x="4601269" y="575469"/>
                  <a:pt x="4606230" y="580430"/>
                  <a:pt x="4606230" y="585391"/>
                </a:cubicBezTo>
                <a:cubicBezTo>
                  <a:pt x="4611191" y="590352"/>
                  <a:pt x="4618633" y="587871"/>
                  <a:pt x="4628554" y="577950"/>
                </a:cubicBezTo>
                <a:cubicBezTo>
                  <a:pt x="4628554" y="572988"/>
                  <a:pt x="4628554" y="569268"/>
                  <a:pt x="4628554" y="566787"/>
                </a:cubicBezTo>
                <a:cubicBezTo>
                  <a:pt x="4628554" y="564307"/>
                  <a:pt x="4626074" y="560587"/>
                  <a:pt x="4621113" y="555625"/>
                </a:cubicBezTo>
                <a:lnTo>
                  <a:pt x="4621113" y="548184"/>
                </a:lnTo>
                <a:lnTo>
                  <a:pt x="4613671" y="533301"/>
                </a:lnTo>
                <a:cubicBezTo>
                  <a:pt x="4608710" y="533301"/>
                  <a:pt x="4603750" y="530821"/>
                  <a:pt x="4598788" y="525860"/>
                </a:cubicBezTo>
                <a:lnTo>
                  <a:pt x="4606230" y="518418"/>
                </a:lnTo>
                <a:cubicBezTo>
                  <a:pt x="4612431" y="517178"/>
                  <a:pt x="4618322" y="516713"/>
                  <a:pt x="4623903" y="517023"/>
                </a:cubicBezTo>
                <a:close/>
                <a:moveTo>
                  <a:pt x="4836913" y="510977"/>
                </a:moveTo>
                <a:lnTo>
                  <a:pt x="4844355" y="510977"/>
                </a:lnTo>
                <a:cubicBezTo>
                  <a:pt x="4844355" y="515938"/>
                  <a:pt x="4846835" y="519659"/>
                  <a:pt x="4851796" y="522139"/>
                </a:cubicBezTo>
                <a:cubicBezTo>
                  <a:pt x="4856758" y="524619"/>
                  <a:pt x="4859238" y="525860"/>
                  <a:pt x="4859238" y="525860"/>
                </a:cubicBezTo>
                <a:lnTo>
                  <a:pt x="4855517" y="525860"/>
                </a:lnTo>
                <a:cubicBezTo>
                  <a:pt x="4853037" y="525860"/>
                  <a:pt x="4851796" y="525860"/>
                  <a:pt x="4851796" y="525860"/>
                </a:cubicBezTo>
                <a:close/>
                <a:moveTo>
                  <a:pt x="1986855" y="510977"/>
                </a:moveTo>
                <a:cubicBezTo>
                  <a:pt x="1986855" y="510977"/>
                  <a:pt x="1986855" y="513457"/>
                  <a:pt x="1986855" y="518418"/>
                </a:cubicBezTo>
                <a:lnTo>
                  <a:pt x="1971972" y="525860"/>
                </a:lnTo>
                <a:cubicBezTo>
                  <a:pt x="1971972" y="525860"/>
                  <a:pt x="1974453" y="523380"/>
                  <a:pt x="1979414" y="518418"/>
                </a:cubicBezTo>
                <a:cubicBezTo>
                  <a:pt x="1984374" y="513457"/>
                  <a:pt x="1986855" y="510977"/>
                  <a:pt x="1986855" y="510977"/>
                </a:cubicBezTo>
                <a:close/>
                <a:moveTo>
                  <a:pt x="4359733" y="508651"/>
                </a:moveTo>
                <a:cubicBezTo>
                  <a:pt x="4365314" y="507721"/>
                  <a:pt x="4368105" y="510977"/>
                  <a:pt x="4368105" y="518418"/>
                </a:cubicBezTo>
                <a:cubicBezTo>
                  <a:pt x="4368105" y="523380"/>
                  <a:pt x="4363144" y="525860"/>
                  <a:pt x="4353222" y="525860"/>
                </a:cubicBezTo>
                <a:cubicBezTo>
                  <a:pt x="4348261" y="525860"/>
                  <a:pt x="4344540" y="524619"/>
                  <a:pt x="4342060" y="522139"/>
                </a:cubicBezTo>
                <a:cubicBezTo>
                  <a:pt x="4339580" y="519659"/>
                  <a:pt x="4338339" y="518418"/>
                  <a:pt x="4338339" y="518418"/>
                </a:cubicBezTo>
                <a:lnTo>
                  <a:pt x="4353222" y="510977"/>
                </a:lnTo>
                <a:cubicBezTo>
                  <a:pt x="4355702" y="509737"/>
                  <a:pt x="4357873" y="508961"/>
                  <a:pt x="4359733" y="508651"/>
                </a:cubicBezTo>
                <a:close/>
                <a:moveTo>
                  <a:pt x="1549673" y="505396"/>
                </a:moveTo>
                <a:cubicBezTo>
                  <a:pt x="1550913" y="505396"/>
                  <a:pt x="1552773" y="506016"/>
                  <a:pt x="1555254" y="507256"/>
                </a:cubicBezTo>
                <a:cubicBezTo>
                  <a:pt x="1560214" y="509736"/>
                  <a:pt x="1562695" y="510977"/>
                  <a:pt x="1562695" y="510977"/>
                </a:cubicBezTo>
                <a:cubicBezTo>
                  <a:pt x="1562695" y="510977"/>
                  <a:pt x="1560214" y="510977"/>
                  <a:pt x="1555254" y="510977"/>
                </a:cubicBezTo>
                <a:cubicBezTo>
                  <a:pt x="1550293" y="510977"/>
                  <a:pt x="1547812" y="509736"/>
                  <a:pt x="1547812" y="507256"/>
                </a:cubicBezTo>
                <a:cubicBezTo>
                  <a:pt x="1547812" y="506016"/>
                  <a:pt x="1548432" y="505396"/>
                  <a:pt x="1549673" y="505396"/>
                </a:cubicBezTo>
                <a:close/>
                <a:moveTo>
                  <a:pt x="3549550" y="503535"/>
                </a:moveTo>
                <a:cubicBezTo>
                  <a:pt x="3539629" y="503535"/>
                  <a:pt x="3534668" y="504776"/>
                  <a:pt x="3534668" y="507256"/>
                </a:cubicBezTo>
                <a:cubicBezTo>
                  <a:pt x="3534668" y="509736"/>
                  <a:pt x="3534668" y="513457"/>
                  <a:pt x="3534668" y="518418"/>
                </a:cubicBezTo>
                <a:lnTo>
                  <a:pt x="3542109" y="525860"/>
                </a:lnTo>
                <a:cubicBezTo>
                  <a:pt x="3547070" y="525860"/>
                  <a:pt x="3549550" y="525860"/>
                  <a:pt x="3549550" y="525860"/>
                </a:cubicBezTo>
                <a:cubicBezTo>
                  <a:pt x="3549550" y="520898"/>
                  <a:pt x="3552031" y="515938"/>
                  <a:pt x="3556992" y="510977"/>
                </a:cubicBezTo>
                <a:lnTo>
                  <a:pt x="3571875" y="503535"/>
                </a:lnTo>
                <a:close/>
                <a:moveTo>
                  <a:pt x="3289101" y="503535"/>
                </a:moveTo>
                <a:cubicBezTo>
                  <a:pt x="3303984" y="503535"/>
                  <a:pt x="3306464" y="508497"/>
                  <a:pt x="3296542" y="518418"/>
                </a:cubicBezTo>
                <a:cubicBezTo>
                  <a:pt x="3291581" y="523380"/>
                  <a:pt x="3286621" y="528340"/>
                  <a:pt x="3281660" y="533301"/>
                </a:cubicBezTo>
                <a:lnTo>
                  <a:pt x="3274218" y="525860"/>
                </a:lnTo>
                <a:cubicBezTo>
                  <a:pt x="3269257" y="510977"/>
                  <a:pt x="3274218" y="503535"/>
                  <a:pt x="3289101" y="503535"/>
                </a:cubicBezTo>
                <a:close/>
                <a:moveTo>
                  <a:pt x="2786806" y="503535"/>
                </a:moveTo>
                <a:cubicBezTo>
                  <a:pt x="2789287" y="503535"/>
                  <a:pt x="2790527" y="504776"/>
                  <a:pt x="2790527" y="507256"/>
                </a:cubicBezTo>
                <a:cubicBezTo>
                  <a:pt x="2790527" y="509736"/>
                  <a:pt x="2788046" y="513457"/>
                  <a:pt x="2783085" y="518418"/>
                </a:cubicBezTo>
                <a:cubicBezTo>
                  <a:pt x="2783085" y="513457"/>
                  <a:pt x="2783085" y="510977"/>
                  <a:pt x="2783085" y="510977"/>
                </a:cubicBezTo>
                <a:cubicBezTo>
                  <a:pt x="2783085" y="506016"/>
                  <a:pt x="2784326" y="503535"/>
                  <a:pt x="2786806" y="503535"/>
                </a:cubicBezTo>
                <a:close/>
                <a:moveTo>
                  <a:pt x="2053828" y="503535"/>
                </a:moveTo>
                <a:lnTo>
                  <a:pt x="2061269" y="503535"/>
                </a:lnTo>
                <a:lnTo>
                  <a:pt x="2053828" y="510977"/>
                </a:lnTo>
                <a:cubicBezTo>
                  <a:pt x="2053828" y="506016"/>
                  <a:pt x="2053828" y="503535"/>
                  <a:pt x="2053828" y="503535"/>
                </a:cubicBezTo>
                <a:close/>
                <a:moveTo>
                  <a:pt x="2381250" y="499815"/>
                </a:moveTo>
                <a:cubicBezTo>
                  <a:pt x="2383730" y="499815"/>
                  <a:pt x="2386211" y="501055"/>
                  <a:pt x="2388691" y="503535"/>
                </a:cubicBezTo>
                <a:lnTo>
                  <a:pt x="2381250" y="503535"/>
                </a:lnTo>
                <a:lnTo>
                  <a:pt x="2373808" y="503535"/>
                </a:lnTo>
                <a:cubicBezTo>
                  <a:pt x="2376288" y="501055"/>
                  <a:pt x="2378769" y="499815"/>
                  <a:pt x="2381250" y="499815"/>
                </a:cubicBezTo>
                <a:close/>
                <a:moveTo>
                  <a:pt x="4702968" y="496094"/>
                </a:moveTo>
                <a:cubicBezTo>
                  <a:pt x="4707929" y="496094"/>
                  <a:pt x="4712890" y="499815"/>
                  <a:pt x="4717851" y="507256"/>
                </a:cubicBezTo>
                <a:cubicBezTo>
                  <a:pt x="4722812" y="514698"/>
                  <a:pt x="4725292" y="520898"/>
                  <a:pt x="4725292" y="525860"/>
                </a:cubicBezTo>
                <a:cubicBezTo>
                  <a:pt x="4715371" y="520898"/>
                  <a:pt x="4707929" y="515938"/>
                  <a:pt x="4702968" y="510977"/>
                </a:cubicBezTo>
                <a:cubicBezTo>
                  <a:pt x="4698007" y="506016"/>
                  <a:pt x="4695527" y="502295"/>
                  <a:pt x="4695527" y="499815"/>
                </a:cubicBezTo>
                <a:cubicBezTo>
                  <a:pt x="4695527" y="497335"/>
                  <a:pt x="4698007" y="496094"/>
                  <a:pt x="4702968" y="496094"/>
                </a:cubicBezTo>
                <a:close/>
                <a:moveTo>
                  <a:pt x="4583906" y="496094"/>
                </a:moveTo>
                <a:lnTo>
                  <a:pt x="4591347" y="503535"/>
                </a:lnTo>
                <a:cubicBezTo>
                  <a:pt x="4591347" y="508497"/>
                  <a:pt x="4588867" y="510977"/>
                  <a:pt x="4583906" y="510977"/>
                </a:cubicBezTo>
                <a:cubicBezTo>
                  <a:pt x="4578944" y="510977"/>
                  <a:pt x="4576464" y="508497"/>
                  <a:pt x="4576464" y="503535"/>
                </a:cubicBezTo>
                <a:close/>
                <a:moveTo>
                  <a:pt x="4435077" y="496094"/>
                </a:moveTo>
                <a:cubicBezTo>
                  <a:pt x="4435077" y="496094"/>
                  <a:pt x="4437558" y="496094"/>
                  <a:pt x="4442519" y="496094"/>
                </a:cubicBezTo>
                <a:lnTo>
                  <a:pt x="4449960" y="496094"/>
                </a:lnTo>
                <a:cubicBezTo>
                  <a:pt x="4444999" y="501055"/>
                  <a:pt x="4443760" y="506016"/>
                  <a:pt x="4446240" y="510977"/>
                </a:cubicBezTo>
                <a:cubicBezTo>
                  <a:pt x="4448720" y="515938"/>
                  <a:pt x="4454922" y="518418"/>
                  <a:pt x="4464843" y="518418"/>
                </a:cubicBezTo>
                <a:lnTo>
                  <a:pt x="4479726" y="525860"/>
                </a:lnTo>
                <a:cubicBezTo>
                  <a:pt x="4479726" y="530821"/>
                  <a:pt x="4469804" y="530821"/>
                  <a:pt x="4449960" y="525860"/>
                </a:cubicBezTo>
                <a:cubicBezTo>
                  <a:pt x="4440039" y="520898"/>
                  <a:pt x="4435077" y="513457"/>
                  <a:pt x="4435077" y="503535"/>
                </a:cubicBezTo>
                <a:cubicBezTo>
                  <a:pt x="4435077" y="498574"/>
                  <a:pt x="4435077" y="496094"/>
                  <a:pt x="4435077" y="496094"/>
                </a:cubicBezTo>
                <a:close/>
                <a:moveTo>
                  <a:pt x="3482578" y="490514"/>
                </a:moveTo>
                <a:cubicBezTo>
                  <a:pt x="3480097" y="490514"/>
                  <a:pt x="3477617" y="491133"/>
                  <a:pt x="3475136" y="492373"/>
                </a:cubicBezTo>
                <a:cubicBezTo>
                  <a:pt x="3470175" y="494853"/>
                  <a:pt x="3465215" y="498574"/>
                  <a:pt x="3460254" y="503535"/>
                </a:cubicBezTo>
                <a:lnTo>
                  <a:pt x="3445371" y="510977"/>
                </a:lnTo>
                <a:lnTo>
                  <a:pt x="3460254" y="510977"/>
                </a:lnTo>
                <a:cubicBezTo>
                  <a:pt x="3465215" y="510977"/>
                  <a:pt x="3467695" y="509736"/>
                  <a:pt x="3467695" y="507256"/>
                </a:cubicBezTo>
                <a:cubicBezTo>
                  <a:pt x="3467695" y="504776"/>
                  <a:pt x="3471416" y="504776"/>
                  <a:pt x="3478857" y="507256"/>
                </a:cubicBezTo>
                <a:cubicBezTo>
                  <a:pt x="3486298" y="509736"/>
                  <a:pt x="3491260" y="508497"/>
                  <a:pt x="3493740" y="503535"/>
                </a:cubicBezTo>
                <a:cubicBezTo>
                  <a:pt x="3496220" y="498574"/>
                  <a:pt x="3494980" y="494853"/>
                  <a:pt x="3490019" y="492373"/>
                </a:cubicBezTo>
                <a:cubicBezTo>
                  <a:pt x="3487539" y="491133"/>
                  <a:pt x="3485058" y="490514"/>
                  <a:pt x="3482578" y="490514"/>
                </a:cubicBezTo>
                <a:close/>
                <a:moveTo>
                  <a:pt x="3069580" y="488653"/>
                </a:moveTo>
                <a:cubicBezTo>
                  <a:pt x="3072060" y="488653"/>
                  <a:pt x="3075781" y="491133"/>
                  <a:pt x="3080742" y="496094"/>
                </a:cubicBezTo>
                <a:cubicBezTo>
                  <a:pt x="3085702" y="496094"/>
                  <a:pt x="3085702" y="498574"/>
                  <a:pt x="3080742" y="503535"/>
                </a:cubicBezTo>
                <a:lnTo>
                  <a:pt x="3065859" y="496094"/>
                </a:lnTo>
                <a:cubicBezTo>
                  <a:pt x="3065859" y="491133"/>
                  <a:pt x="3067099" y="488653"/>
                  <a:pt x="3069580" y="488653"/>
                </a:cubicBezTo>
                <a:close/>
                <a:moveTo>
                  <a:pt x="4613671" y="488653"/>
                </a:moveTo>
                <a:cubicBezTo>
                  <a:pt x="4613671" y="488653"/>
                  <a:pt x="4614912" y="489893"/>
                  <a:pt x="4617392" y="492373"/>
                </a:cubicBezTo>
                <a:cubicBezTo>
                  <a:pt x="4619872" y="494853"/>
                  <a:pt x="4621113" y="496094"/>
                  <a:pt x="4621113" y="496094"/>
                </a:cubicBezTo>
                <a:lnTo>
                  <a:pt x="4613671" y="496094"/>
                </a:lnTo>
                <a:cubicBezTo>
                  <a:pt x="4613671" y="496094"/>
                  <a:pt x="4611191" y="496094"/>
                  <a:pt x="4606230" y="496094"/>
                </a:cubicBezTo>
                <a:cubicBezTo>
                  <a:pt x="4606230" y="496094"/>
                  <a:pt x="4608710" y="493614"/>
                  <a:pt x="4613671" y="488653"/>
                </a:cubicBezTo>
                <a:close/>
                <a:moveTo>
                  <a:pt x="4025800" y="488653"/>
                </a:moveTo>
                <a:cubicBezTo>
                  <a:pt x="4035722" y="498574"/>
                  <a:pt x="4035722" y="503535"/>
                  <a:pt x="4025800" y="503535"/>
                </a:cubicBezTo>
                <a:cubicBezTo>
                  <a:pt x="4015879" y="503535"/>
                  <a:pt x="4010918" y="501055"/>
                  <a:pt x="4010918" y="496094"/>
                </a:cubicBezTo>
                <a:close/>
                <a:moveTo>
                  <a:pt x="3668613" y="488653"/>
                </a:moveTo>
                <a:cubicBezTo>
                  <a:pt x="3668613" y="488653"/>
                  <a:pt x="3668613" y="491133"/>
                  <a:pt x="3668613" y="496094"/>
                </a:cubicBezTo>
                <a:lnTo>
                  <a:pt x="3676054" y="496094"/>
                </a:lnTo>
                <a:cubicBezTo>
                  <a:pt x="3681015" y="491133"/>
                  <a:pt x="3681015" y="488653"/>
                  <a:pt x="3676054" y="488653"/>
                </a:cubicBezTo>
                <a:cubicBezTo>
                  <a:pt x="3671093" y="488653"/>
                  <a:pt x="3668613" y="488653"/>
                  <a:pt x="3668613" y="488653"/>
                </a:cubicBezTo>
                <a:close/>
                <a:moveTo>
                  <a:pt x="3397001" y="488653"/>
                </a:moveTo>
                <a:cubicBezTo>
                  <a:pt x="3384599" y="488653"/>
                  <a:pt x="3378398" y="493614"/>
                  <a:pt x="3378398" y="503535"/>
                </a:cubicBezTo>
                <a:cubicBezTo>
                  <a:pt x="3383359" y="508497"/>
                  <a:pt x="3385839" y="513457"/>
                  <a:pt x="3385839" y="518418"/>
                </a:cubicBezTo>
                <a:lnTo>
                  <a:pt x="3400722" y="525860"/>
                </a:lnTo>
                <a:lnTo>
                  <a:pt x="3385839" y="525860"/>
                </a:lnTo>
                <a:cubicBezTo>
                  <a:pt x="3375918" y="525860"/>
                  <a:pt x="3373437" y="529580"/>
                  <a:pt x="3378398" y="537022"/>
                </a:cubicBezTo>
                <a:cubicBezTo>
                  <a:pt x="3383359" y="544463"/>
                  <a:pt x="3380878" y="548184"/>
                  <a:pt x="3370957" y="548184"/>
                </a:cubicBezTo>
                <a:cubicBezTo>
                  <a:pt x="3365996" y="548184"/>
                  <a:pt x="3365996" y="550664"/>
                  <a:pt x="3370957" y="555625"/>
                </a:cubicBezTo>
                <a:lnTo>
                  <a:pt x="3385839" y="555625"/>
                </a:lnTo>
                <a:lnTo>
                  <a:pt x="3423046" y="555625"/>
                </a:lnTo>
                <a:lnTo>
                  <a:pt x="3423046" y="510977"/>
                </a:lnTo>
                <a:lnTo>
                  <a:pt x="3423046" y="503535"/>
                </a:lnTo>
                <a:cubicBezTo>
                  <a:pt x="3418085" y="493614"/>
                  <a:pt x="3409404" y="488653"/>
                  <a:pt x="3397001" y="488653"/>
                </a:cubicBezTo>
                <a:close/>
                <a:moveTo>
                  <a:pt x="2396132" y="477491"/>
                </a:moveTo>
                <a:cubicBezTo>
                  <a:pt x="2398613" y="477491"/>
                  <a:pt x="2401093" y="478731"/>
                  <a:pt x="2403574" y="481211"/>
                </a:cubicBezTo>
                <a:lnTo>
                  <a:pt x="2396132" y="481211"/>
                </a:lnTo>
                <a:lnTo>
                  <a:pt x="2388691" y="481211"/>
                </a:lnTo>
                <a:cubicBezTo>
                  <a:pt x="2391171" y="478731"/>
                  <a:pt x="2393652" y="477491"/>
                  <a:pt x="2396132" y="477491"/>
                </a:cubicBezTo>
                <a:close/>
                <a:moveTo>
                  <a:pt x="4621113" y="473770"/>
                </a:moveTo>
                <a:cubicBezTo>
                  <a:pt x="4621113" y="473770"/>
                  <a:pt x="4623593" y="473770"/>
                  <a:pt x="4628554" y="473770"/>
                </a:cubicBezTo>
                <a:cubicBezTo>
                  <a:pt x="4638476" y="473770"/>
                  <a:pt x="4643437" y="476250"/>
                  <a:pt x="4643437" y="481211"/>
                </a:cubicBezTo>
                <a:lnTo>
                  <a:pt x="4628554" y="481211"/>
                </a:lnTo>
                <a:cubicBezTo>
                  <a:pt x="4623593" y="476250"/>
                  <a:pt x="4621113" y="473770"/>
                  <a:pt x="4621113" y="473770"/>
                </a:cubicBezTo>
                <a:close/>
                <a:moveTo>
                  <a:pt x="3352353" y="473770"/>
                </a:moveTo>
                <a:cubicBezTo>
                  <a:pt x="3349873" y="473770"/>
                  <a:pt x="3348632" y="476250"/>
                  <a:pt x="3348632" y="481211"/>
                </a:cubicBezTo>
                <a:cubicBezTo>
                  <a:pt x="3348632" y="496094"/>
                  <a:pt x="3356074" y="498574"/>
                  <a:pt x="3370957" y="488653"/>
                </a:cubicBezTo>
                <a:cubicBezTo>
                  <a:pt x="3380878" y="483691"/>
                  <a:pt x="3378398" y="478731"/>
                  <a:pt x="3363515" y="473770"/>
                </a:cubicBezTo>
                <a:cubicBezTo>
                  <a:pt x="3358554" y="473770"/>
                  <a:pt x="3354833" y="473770"/>
                  <a:pt x="3352353" y="473770"/>
                </a:cubicBezTo>
                <a:close/>
                <a:moveTo>
                  <a:pt x="4606230" y="470049"/>
                </a:moveTo>
                <a:cubicBezTo>
                  <a:pt x="4611191" y="470049"/>
                  <a:pt x="4613671" y="471289"/>
                  <a:pt x="4613671" y="473770"/>
                </a:cubicBezTo>
                <a:cubicBezTo>
                  <a:pt x="4613671" y="478731"/>
                  <a:pt x="4606230" y="481211"/>
                  <a:pt x="4591347" y="481211"/>
                </a:cubicBezTo>
                <a:lnTo>
                  <a:pt x="4583906" y="473770"/>
                </a:lnTo>
                <a:cubicBezTo>
                  <a:pt x="4593828" y="471289"/>
                  <a:pt x="4601269" y="470049"/>
                  <a:pt x="4606230" y="470049"/>
                </a:cubicBezTo>
                <a:close/>
                <a:moveTo>
                  <a:pt x="3036094" y="470049"/>
                </a:moveTo>
                <a:lnTo>
                  <a:pt x="3036093" y="470049"/>
                </a:lnTo>
                <a:lnTo>
                  <a:pt x="3036093" y="470049"/>
                </a:lnTo>
                <a:close/>
                <a:moveTo>
                  <a:pt x="3562573" y="468189"/>
                </a:moveTo>
                <a:cubicBezTo>
                  <a:pt x="3560093" y="468189"/>
                  <a:pt x="3556992" y="468809"/>
                  <a:pt x="3553271" y="470049"/>
                </a:cubicBezTo>
                <a:cubicBezTo>
                  <a:pt x="3545830" y="472529"/>
                  <a:pt x="3537148" y="473770"/>
                  <a:pt x="3527226" y="473770"/>
                </a:cubicBezTo>
                <a:cubicBezTo>
                  <a:pt x="3517304" y="473770"/>
                  <a:pt x="3512343" y="473770"/>
                  <a:pt x="3512343" y="473770"/>
                </a:cubicBezTo>
                <a:lnTo>
                  <a:pt x="3490019" y="473770"/>
                </a:lnTo>
                <a:cubicBezTo>
                  <a:pt x="3494980" y="478731"/>
                  <a:pt x="3504902" y="481211"/>
                  <a:pt x="3519785" y="481211"/>
                </a:cubicBezTo>
                <a:lnTo>
                  <a:pt x="3542109" y="488653"/>
                </a:lnTo>
                <a:cubicBezTo>
                  <a:pt x="3547070" y="493614"/>
                  <a:pt x="3552031" y="496094"/>
                  <a:pt x="3556992" y="496094"/>
                </a:cubicBezTo>
                <a:lnTo>
                  <a:pt x="3564433" y="488653"/>
                </a:lnTo>
                <a:cubicBezTo>
                  <a:pt x="3569394" y="478731"/>
                  <a:pt x="3570634" y="472529"/>
                  <a:pt x="3568154" y="470049"/>
                </a:cubicBezTo>
                <a:cubicBezTo>
                  <a:pt x="3566914" y="468809"/>
                  <a:pt x="3565053" y="468189"/>
                  <a:pt x="3562573" y="468189"/>
                </a:cubicBezTo>
                <a:close/>
                <a:moveTo>
                  <a:pt x="4569023" y="466328"/>
                </a:moveTo>
                <a:cubicBezTo>
                  <a:pt x="4573984" y="466328"/>
                  <a:pt x="4576464" y="466328"/>
                  <a:pt x="4576464" y="466328"/>
                </a:cubicBezTo>
                <a:cubicBezTo>
                  <a:pt x="4576464" y="471290"/>
                  <a:pt x="4575224" y="473770"/>
                  <a:pt x="4572744" y="473770"/>
                </a:cubicBezTo>
                <a:cubicBezTo>
                  <a:pt x="4570263" y="473770"/>
                  <a:pt x="4569023" y="471290"/>
                  <a:pt x="4569023" y="466328"/>
                </a:cubicBezTo>
                <a:close/>
                <a:moveTo>
                  <a:pt x="4435077" y="466328"/>
                </a:moveTo>
                <a:cubicBezTo>
                  <a:pt x="4440039" y="466328"/>
                  <a:pt x="4442519" y="468809"/>
                  <a:pt x="4442519" y="473770"/>
                </a:cubicBezTo>
                <a:lnTo>
                  <a:pt x="4435077" y="473770"/>
                </a:lnTo>
                <a:close/>
                <a:moveTo>
                  <a:pt x="4353222" y="466328"/>
                </a:moveTo>
                <a:lnTo>
                  <a:pt x="4360663" y="473770"/>
                </a:lnTo>
                <a:cubicBezTo>
                  <a:pt x="4360663" y="473770"/>
                  <a:pt x="4358183" y="473770"/>
                  <a:pt x="4353222" y="473770"/>
                </a:cubicBezTo>
                <a:cubicBezTo>
                  <a:pt x="4348261" y="473770"/>
                  <a:pt x="4345781" y="473770"/>
                  <a:pt x="4345781" y="473770"/>
                </a:cubicBezTo>
                <a:cubicBezTo>
                  <a:pt x="4345781" y="473770"/>
                  <a:pt x="4347021" y="472529"/>
                  <a:pt x="4349501" y="470049"/>
                </a:cubicBezTo>
                <a:cubicBezTo>
                  <a:pt x="4351981" y="467569"/>
                  <a:pt x="4353222" y="466328"/>
                  <a:pt x="4353222" y="466328"/>
                </a:cubicBezTo>
                <a:close/>
                <a:moveTo>
                  <a:pt x="3713261" y="466328"/>
                </a:moveTo>
                <a:lnTo>
                  <a:pt x="3698379" y="473770"/>
                </a:lnTo>
                <a:lnTo>
                  <a:pt x="3698379" y="496094"/>
                </a:lnTo>
                <a:lnTo>
                  <a:pt x="3713261" y="496094"/>
                </a:lnTo>
                <a:cubicBezTo>
                  <a:pt x="3728144" y="491133"/>
                  <a:pt x="3735586" y="488653"/>
                  <a:pt x="3735586" y="488653"/>
                </a:cubicBezTo>
                <a:lnTo>
                  <a:pt x="3728144" y="473770"/>
                </a:lnTo>
                <a:cubicBezTo>
                  <a:pt x="3718222" y="473770"/>
                  <a:pt x="3713261" y="471290"/>
                  <a:pt x="3713261" y="466328"/>
                </a:cubicBezTo>
                <a:close/>
                <a:moveTo>
                  <a:pt x="3668613" y="466328"/>
                </a:moveTo>
                <a:lnTo>
                  <a:pt x="3661172" y="473770"/>
                </a:lnTo>
                <a:cubicBezTo>
                  <a:pt x="3671093" y="478731"/>
                  <a:pt x="3677295" y="481211"/>
                  <a:pt x="3679775" y="481211"/>
                </a:cubicBezTo>
                <a:cubicBezTo>
                  <a:pt x="3682255" y="481211"/>
                  <a:pt x="3683496" y="478731"/>
                  <a:pt x="3683496" y="473770"/>
                </a:cubicBezTo>
                <a:close/>
                <a:moveTo>
                  <a:pt x="2946796" y="466328"/>
                </a:moveTo>
                <a:cubicBezTo>
                  <a:pt x="2951757" y="466328"/>
                  <a:pt x="2954238" y="467569"/>
                  <a:pt x="2954238" y="470049"/>
                </a:cubicBezTo>
                <a:cubicBezTo>
                  <a:pt x="2954238" y="472529"/>
                  <a:pt x="2954238" y="473770"/>
                  <a:pt x="2954238" y="473770"/>
                </a:cubicBezTo>
                <a:cubicBezTo>
                  <a:pt x="2954238" y="473770"/>
                  <a:pt x="2951757" y="473770"/>
                  <a:pt x="2946796" y="473770"/>
                </a:cubicBezTo>
                <a:close/>
                <a:moveTo>
                  <a:pt x="2760761" y="466328"/>
                </a:moveTo>
                <a:lnTo>
                  <a:pt x="2760761" y="473770"/>
                </a:lnTo>
                <a:lnTo>
                  <a:pt x="2745878" y="473770"/>
                </a:lnTo>
                <a:cubicBezTo>
                  <a:pt x="2750839" y="468809"/>
                  <a:pt x="2755801" y="466328"/>
                  <a:pt x="2760761" y="466328"/>
                </a:cubicBezTo>
                <a:close/>
                <a:moveTo>
                  <a:pt x="3228640" y="464003"/>
                </a:moveTo>
                <a:cubicBezTo>
                  <a:pt x="3234221" y="463073"/>
                  <a:pt x="3237011" y="466329"/>
                  <a:pt x="3237011" y="473770"/>
                </a:cubicBezTo>
                <a:lnTo>
                  <a:pt x="3229570" y="481211"/>
                </a:lnTo>
                <a:cubicBezTo>
                  <a:pt x="3229570" y="481211"/>
                  <a:pt x="3227089" y="482452"/>
                  <a:pt x="3222128" y="484932"/>
                </a:cubicBezTo>
                <a:cubicBezTo>
                  <a:pt x="3217167" y="487412"/>
                  <a:pt x="3214687" y="488653"/>
                  <a:pt x="3214687" y="488653"/>
                </a:cubicBezTo>
                <a:cubicBezTo>
                  <a:pt x="3209726" y="493614"/>
                  <a:pt x="3202285" y="496094"/>
                  <a:pt x="3192363" y="496094"/>
                </a:cubicBezTo>
                <a:cubicBezTo>
                  <a:pt x="3187402" y="496094"/>
                  <a:pt x="3183681" y="496094"/>
                  <a:pt x="3181201" y="496094"/>
                </a:cubicBezTo>
                <a:cubicBezTo>
                  <a:pt x="3178720" y="496094"/>
                  <a:pt x="3177480" y="496094"/>
                  <a:pt x="3177480" y="496094"/>
                </a:cubicBezTo>
                <a:cubicBezTo>
                  <a:pt x="3177480" y="496094"/>
                  <a:pt x="3176240" y="494853"/>
                  <a:pt x="3173759" y="492373"/>
                </a:cubicBezTo>
                <a:cubicBezTo>
                  <a:pt x="3171279" y="489893"/>
                  <a:pt x="3170039" y="488653"/>
                  <a:pt x="3170039" y="488653"/>
                </a:cubicBezTo>
                <a:cubicBezTo>
                  <a:pt x="3165078" y="488653"/>
                  <a:pt x="3162597" y="489893"/>
                  <a:pt x="3162597" y="492373"/>
                </a:cubicBezTo>
                <a:cubicBezTo>
                  <a:pt x="3162597" y="494853"/>
                  <a:pt x="3161357" y="497335"/>
                  <a:pt x="3158876" y="499815"/>
                </a:cubicBezTo>
                <a:cubicBezTo>
                  <a:pt x="3156396" y="502295"/>
                  <a:pt x="3152675" y="503535"/>
                  <a:pt x="3147714" y="503535"/>
                </a:cubicBezTo>
                <a:cubicBezTo>
                  <a:pt x="3142754" y="503535"/>
                  <a:pt x="3140273" y="506016"/>
                  <a:pt x="3140273" y="510977"/>
                </a:cubicBezTo>
                <a:cubicBezTo>
                  <a:pt x="3140273" y="515938"/>
                  <a:pt x="3137792" y="518418"/>
                  <a:pt x="3132832" y="518418"/>
                </a:cubicBezTo>
                <a:cubicBezTo>
                  <a:pt x="3127871" y="518418"/>
                  <a:pt x="3124150" y="519659"/>
                  <a:pt x="3121669" y="522139"/>
                </a:cubicBezTo>
                <a:cubicBezTo>
                  <a:pt x="3119189" y="524619"/>
                  <a:pt x="3117949" y="525860"/>
                  <a:pt x="3117949" y="525860"/>
                </a:cubicBezTo>
                <a:cubicBezTo>
                  <a:pt x="3108027" y="535781"/>
                  <a:pt x="3103066" y="535781"/>
                  <a:pt x="3103066" y="525860"/>
                </a:cubicBezTo>
                <a:cubicBezTo>
                  <a:pt x="3098105" y="525860"/>
                  <a:pt x="3096865" y="524619"/>
                  <a:pt x="3099345" y="522139"/>
                </a:cubicBezTo>
                <a:cubicBezTo>
                  <a:pt x="3101826" y="519659"/>
                  <a:pt x="3103066" y="515938"/>
                  <a:pt x="3103066" y="510977"/>
                </a:cubicBezTo>
                <a:cubicBezTo>
                  <a:pt x="3108027" y="496094"/>
                  <a:pt x="3105547" y="488653"/>
                  <a:pt x="3095625" y="488653"/>
                </a:cubicBezTo>
                <a:lnTo>
                  <a:pt x="3103066" y="488653"/>
                </a:lnTo>
                <a:cubicBezTo>
                  <a:pt x="3112988" y="483691"/>
                  <a:pt x="3120429" y="482452"/>
                  <a:pt x="3125390" y="484932"/>
                </a:cubicBezTo>
                <a:cubicBezTo>
                  <a:pt x="3130351" y="487412"/>
                  <a:pt x="3143994" y="486173"/>
                  <a:pt x="3166318" y="481211"/>
                </a:cubicBezTo>
                <a:cubicBezTo>
                  <a:pt x="3188642" y="476250"/>
                  <a:pt x="3199804" y="473770"/>
                  <a:pt x="3199804" y="473770"/>
                </a:cubicBezTo>
                <a:cubicBezTo>
                  <a:pt x="3199804" y="473770"/>
                  <a:pt x="3202285" y="472529"/>
                  <a:pt x="3207246" y="470049"/>
                </a:cubicBezTo>
                <a:cubicBezTo>
                  <a:pt x="3212207" y="467569"/>
                  <a:pt x="3217167" y="466328"/>
                  <a:pt x="3222128" y="466328"/>
                </a:cubicBezTo>
                <a:cubicBezTo>
                  <a:pt x="3224609" y="465088"/>
                  <a:pt x="3226779" y="464313"/>
                  <a:pt x="3228640" y="464003"/>
                </a:cubicBezTo>
                <a:close/>
                <a:moveTo>
                  <a:pt x="2721694" y="464003"/>
                </a:moveTo>
                <a:cubicBezTo>
                  <a:pt x="2723554" y="463073"/>
                  <a:pt x="2725415" y="466329"/>
                  <a:pt x="2727275" y="473770"/>
                </a:cubicBezTo>
                <a:cubicBezTo>
                  <a:pt x="2729756" y="483691"/>
                  <a:pt x="2727275" y="487412"/>
                  <a:pt x="2719834" y="484932"/>
                </a:cubicBezTo>
                <a:cubicBezTo>
                  <a:pt x="2712392" y="482452"/>
                  <a:pt x="2703711" y="482452"/>
                  <a:pt x="2693789" y="484932"/>
                </a:cubicBezTo>
                <a:cubicBezTo>
                  <a:pt x="2683867" y="487412"/>
                  <a:pt x="2678906" y="488653"/>
                  <a:pt x="2678906" y="488653"/>
                </a:cubicBezTo>
                <a:cubicBezTo>
                  <a:pt x="2678906" y="473770"/>
                  <a:pt x="2688828" y="468809"/>
                  <a:pt x="2708671" y="473770"/>
                </a:cubicBezTo>
                <a:cubicBezTo>
                  <a:pt x="2713632" y="473770"/>
                  <a:pt x="2717353" y="471290"/>
                  <a:pt x="2719834" y="466328"/>
                </a:cubicBezTo>
                <a:cubicBezTo>
                  <a:pt x="2720454" y="465088"/>
                  <a:pt x="2721074" y="464313"/>
                  <a:pt x="2721694" y="464003"/>
                </a:cubicBezTo>
                <a:close/>
                <a:moveTo>
                  <a:pt x="3735586" y="458887"/>
                </a:moveTo>
                <a:lnTo>
                  <a:pt x="3728144" y="466328"/>
                </a:lnTo>
                <a:cubicBezTo>
                  <a:pt x="3738066" y="466328"/>
                  <a:pt x="3745507" y="466328"/>
                  <a:pt x="3750468" y="466328"/>
                </a:cubicBezTo>
                <a:close/>
                <a:moveTo>
                  <a:pt x="4546699" y="451446"/>
                </a:moveTo>
                <a:cubicBezTo>
                  <a:pt x="4551660" y="451446"/>
                  <a:pt x="4554140" y="451446"/>
                  <a:pt x="4554140" y="451446"/>
                </a:cubicBezTo>
                <a:lnTo>
                  <a:pt x="4546699" y="458887"/>
                </a:lnTo>
                <a:cubicBezTo>
                  <a:pt x="4541737" y="458887"/>
                  <a:pt x="4541737" y="456407"/>
                  <a:pt x="4546699" y="451446"/>
                </a:cubicBezTo>
                <a:close/>
                <a:moveTo>
                  <a:pt x="2463105" y="451446"/>
                </a:moveTo>
                <a:lnTo>
                  <a:pt x="2485429" y="451446"/>
                </a:lnTo>
                <a:cubicBezTo>
                  <a:pt x="2495351" y="451446"/>
                  <a:pt x="2505273" y="451446"/>
                  <a:pt x="2515195" y="451446"/>
                </a:cubicBezTo>
                <a:lnTo>
                  <a:pt x="2500312" y="466328"/>
                </a:lnTo>
                <a:cubicBezTo>
                  <a:pt x="2495351" y="466328"/>
                  <a:pt x="2492871" y="468809"/>
                  <a:pt x="2492871" y="473770"/>
                </a:cubicBezTo>
                <a:lnTo>
                  <a:pt x="2485429" y="481211"/>
                </a:lnTo>
                <a:cubicBezTo>
                  <a:pt x="2480468" y="481211"/>
                  <a:pt x="2475507" y="483691"/>
                  <a:pt x="2470546" y="488653"/>
                </a:cubicBezTo>
                <a:cubicBezTo>
                  <a:pt x="2465586" y="488653"/>
                  <a:pt x="2463105" y="488653"/>
                  <a:pt x="2463105" y="488653"/>
                </a:cubicBezTo>
                <a:cubicBezTo>
                  <a:pt x="2463105" y="488653"/>
                  <a:pt x="2463105" y="483691"/>
                  <a:pt x="2463105" y="473770"/>
                </a:cubicBezTo>
                <a:close/>
                <a:moveTo>
                  <a:pt x="3424907" y="449120"/>
                </a:moveTo>
                <a:cubicBezTo>
                  <a:pt x="3428627" y="449430"/>
                  <a:pt x="3432968" y="450206"/>
                  <a:pt x="3437929" y="451446"/>
                </a:cubicBezTo>
                <a:lnTo>
                  <a:pt x="3445371" y="466328"/>
                </a:lnTo>
                <a:cubicBezTo>
                  <a:pt x="3440410" y="466328"/>
                  <a:pt x="3432968" y="465088"/>
                  <a:pt x="3423046" y="462608"/>
                </a:cubicBezTo>
                <a:cubicBezTo>
                  <a:pt x="3413125" y="460128"/>
                  <a:pt x="3408164" y="458887"/>
                  <a:pt x="3408164" y="458887"/>
                </a:cubicBezTo>
                <a:cubicBezTo>
                  <a:pt x="3408164" y="451446"/>
                  <a:pt x="3413745" y="448190"/>
                  <a:pt x="3424907" y="449120"/>
                </a:cubicBezTo>
                <a:close/>
                <a:moveTo>
                  <a:pt x="2524497" y="447725"/>
                </a:moveTo>
                <a:cubicBezTo>
                  <a:pt x="2526357" y="447725"/>
                  <a:pt x="2528372" y="448035"/>
                  <a:pt x="2530543" y="448655"/>
                </a:cubicBezTo>
                <a:lnTo>
                  <a:pt x="2530953" y="448819"/>
                </a:lnTo>
                <a:lnTo>
                  <a:pt x="2515195" y="451446"/>
                </a:lnTo>
                <a:cubicBezTo>
                  <a:pt x="2517675" y="448965"/>
                  <a:pt x="2520776" y="447725"/>
                  <a:pt x="2524497" y="447725"/>
                </a:cubicBezTo>
                <a:close/>
                <a:moveTo>
                  <a:pt x="4360663" y="444004"/>
                </a:moveTo>
                <a:lnTo>
                  <a:pt x="4375546" y="444004"/>
                </a:lnTo>
                <a:cubicBezTo>
                  <a:pt x="4370585" y="448966"/>
                  <a:pt x="4365625" y="451446"/>
                  <a:pt x="4360663" y="451446"/>
                </a:cubicBezTo>
                <a:cubicBezTo>
                  <a:pt x="4360663" y="446484"/>
                  <a:pt x="4360663" y="444004"/>
                  <a:pt x="4360663" y="444004"/>
                </a:cubicBezTo>
                <a:close/>
                <a:moveTo>
                  <a:pt x="2991445" y="444004"/>
                </a:moveTo>
                <a:cubicBezTo>
                  <a:pt x="2986484" y="444004"/>
                  <a:pt x="2984003" y="445245"/>
                  <a:pt x="2984003" y="447725"/>
                </a:cubicBezTo>
                <a:cubicBezTo>
                  <a:pt x="2984003" y="450205"/>
                  <a:pt x="2986484" y="451446"/>
                  <a:pt x="2991445" y="451446"/>
                </a:cubicBezTo>
                <a:close/>
                <a:moveTo>
                  <a:pt x="2559843" y="444004"/>
                </a:moveTo>
                <a:lnTo>
                  <a:pt x="2559843" y="451446"/>
                </a:lnTo>
                <a:cubicBezTo>
                  <a:pt x="2554883" y="456407"/>
                  <a:pt x="2547441" y="456407"/>
                  <a:pt x="2537519" y="451446"/>
                </a:cubicBezTo>
                <a:lnTo>
                  <a:pt x="2530953" y="448819"/>
                </a:lnTo>
                <a:close/>
                <a:moveTo>
                  <a:pt x="4690411" y="442144"/>
                </a:moveTo>
                <a:cubicBezTo>
                  <a:pt x="4698782" y="442144"/>
                  <a:pt x="4702968" y="447725"/>
                  <a:pt x="4702968" y="458887"/>
                </a:cubicBezTo>
                <a:lnTo>
                  <a:pt x="4680644" y="451446"/>
                </a:lnTo>
                <a:cubicBezTo>
                  <a:pt x="4675683" y="446484"/>
                  <a:pt x="4675683" y="444004"/>
                  <a:pt x="4680644" y="444004"/>
                </a:cubicBezTo>
                <a:cubicBezTo>
                  <a:pt x="4684365" y="442764"/>
                  <a:pt x="4687620" y="442144"/>
                  <a:pt x="4690411" y="442144"/>
                </a:cubicBezTo>
                <a:close/>
                <a:moveTo>
                  <a:pt x="3220268" y="440284"/>
                </a:moveTo>
                <a:cubicBezTo>
                  <a:pt x="3223989" y="440284"/>
                  <a:pt x="3229570" y="441524"/>
                  <a:pt x="3237011" y="444004"/>
                </a:cubicBezTo>
                <a:cubicBezTo>
                  <a:pt x="3251894" y="448966"/>
                  <a:pt x="3259335" y="451446"/>
                  <a:pt x="3259335" y="451446"/>
                </a:cubicBezTo>
                <a:cubicBezTo>
                  <a:pt x="3254374" y="456407"/>
                  <a:pt x="3249414" y="456407"/>
                  <a:pt x="3244453" y="451446"/>
                </a:cubicBezTo>
                <a:lnTo>
                  <a:pt x="3229570" y="451446"/>
                </a:lnTo>
                <a:cubicBezTo>
                  <a:pt x="3224609" y="451446"/>
                  <a:pt x="3220888" y="450205"/>
                  <a:pt x="3218408" y="447725"/>
                </a:cubicBezTo>
                <a:cubicBezTo>
                  <a:pt x="3215927" y="445245"/>
                  <a:pt x="3214687" y="444004"/>
                  <a:pt x="3214687" y="444004"/>
                </a:cubicBezTo>
                <a:cubicBezTo>
                  <a:pt x="3214687" y="441524"/>
                  <a:pt x="3216547" y="440284"/>
                  <a:pt x="3220268" y="440284"/>
                </a:cubicBezTo>
                <a:close/>
                <a:moveTo>
                  <a:pt x="4628554" y="436563"/>
                </a:moveTo>
                <a:cubicBezTo>
                  <a:pt x="4633515" y="441524"/>
                  <a:pt x="4635995" y="444004"/>
                  <a:pt x="4635995" y="444004"/>
                </a:cubicBezTo>
                <a:cubicBezTo>
                  <a:pt x="4635995" y="444004"/>
                  <a:pt x="4633515" y="444004"/>
                  <a:pt x="4628554" y="444004"/>
                </a:cubicBezTo>
                <a:close/>
                <a:moveTo>
                  <a:pt x="4409033" y="436563"/>
                </a:moveTo>
                <a:cubicBezTo>
                  <a:pt x="4411513" y="436563"/>
                  <a:pt x="4413994" y="437803"/>
                  <a:pt x="4416474" y="440284"/>
                </a:cubicBezTo>
                <a:cubicBezTo>
                  <a:pt x="4418954" y="442764"/>
                  <a:pt x="4420195" y="444004"/>
                  <a:pt x="4420195" y="444004"/>
                </a:cubicBezTo>
                <a:lnTo>
                  <a:pt x="4412753" y="451446"/>
                </a:lnTo>
                <a:cubicBezTo>
                  <a:pt x="4407792" y="451446"/>
                  <a:pt x="4405312" y="448966"/>
                  <a:pt x="4405312" y="444004"/>
                </a:cubicBezTo>
                <a:cubicBezTo>
                  <a:pt x="4405312" y="439043"/>
                  <a:pt x="4406552" y="436563"/>
                  <a:pt x="4409033" y="436563"/>
                </a:cubicBezTo>
                <a:close/>
                <a:moveTo>
                  <a:pt x="4308574" y="436563"/>
                </a:moveTo>
                <a:lnTo>
                  <a:pt x="4316015" y="436563"/>
                </a:lnTo>
                <a:cubicBezTo>
                  <a:pt x="4325936" y="441524"/>
                  <a:pt x="4338339" y="444004"/>
                  <a:pt x="4353222" y="444004"/>
                </a:cubicBezTo>
                <a:lnTo>
                  <a:pt x="4360663" y="444004"/>
                </a:lnTo>
                <a:cubicBezTo>
                  <a:pt x="4360663" y="444004"/>
                  <a:pt x="4359423" y="445245"/>
                  <a:pt x="4356943" y="447725"/>
                </a:cubicBezTo>
                <a:cubicBezTo>
                  <a:pt x="4354463" y="450205"/>
                  <a:pt x="4353222" y="453926"/>
                  <a:pt x="4353222" y="458887"/>
                </a:cubicBezTo>
                <a:lnTo>
                  <a:pt x="4338339" y="451446"/>
                </a:lnTo>
                <a:cubicBezTo>
                  <a:pt x="4328418" y="451446"/>
                  <a:pt x="4323456" y="450205"/>
                  <a:pt x="4323456" y="447725"/>
                </a:cubicBezTo>
                <a:cubicBezTo>
                  <a:pt x="4323456" y="445245"/>
                  <a:pt x="4320976" y="444004"/>
                  <a:pt x="4316015" y="444004"/>
                </a:cubicBezTo>
                <a:cubicBezTo>
                  <a:pt x="4311054" y="444004"/>
                  <a:pt x="4308574" y="441524"/>
                  <a:pt x="4308574" y="436563"/>
                </a:cubicBezTo>
                <a:close/>
                <a:moveTo>
                  <a:pt x="4226718" y="436563"/>
                </a:moveTo>
                <a:lnTo>
                  <a:pt x="4241601" y="451446"/>
                </a:lnTo>
                <a:cubicBezTo>
                  <a:pt x="4246562" y="461367"/>
                  <a:pt x="4244081" y="463848"/>
                  <a:pt x="4234160" y="458887"/>
                </a:cubicBezTo>
                <a:cubicBezTo>
                  <a:pt x="4229199" y="453926"/>
                  <a:pt x="4225478" y="448966"/>
                  <a:pt x="4222997" y="444004"/>
                </a:cubicBezTo>
                <a:cubicBezTo>
                  <a:pt x="4220517" y="439043"/>
                  <a:pt x="4221757" y="436563"/>
                  <a:pt x="4226718" y="436563"/>
                </a:cubicBezTo>
                <a:close/>
                <a:moveTo>
                  <a:pt x="3400722" y="436563"/>
                </a:moveTo>
                <a:cubicBezTo>
                  <a:pt x="3405683" y="436563"/>
                  <a:pt x="3408164" y="439043"/>
                  <a:pt x="3408164" y="444004"/>
                </a:cubicBezTo>
                <a:cubicBezTo>
                  <a:pt x="3408164" y="448966"/>
                  <a:pt x="3408164" y="451446"/>
                  <a:pt x="3408164" y="451446"/>
                </a:cubicBezTo>
                <a:cubicBezTo>
                  <a:pt x="3403203" y="451446"/>
                  <a:pt x="3400722" y="448966"/>
                  <a:pt x="3400722" y="444004"/>
                </a:cubicBezTo>
                <a:cubicBezTo>
                  <a:pt x="3400722" y="439043"/>
                  <a:pt x="3400722" y="436563"/>
                  <a:pt x="3400722" y="436563"/>
                </a:cubicBezTo>
                <a:close/>
                <a:moveTo>
                  <a:pt x="3348632" y="436563"/>
                </a:moveTo>
                <a:cubicBezTo>
                  <a:pt x="3348632" y="436563"/>
                  <a:pt x="3349873" y="439043"/>
                  <a:pt x="3352353" y="444004"/>
                </a:cubicBezTo>
                <a:cubicBezTo>
                  <a:pt x="3354833" y="448966"/>
                  <a:pt x="3352353" y="451446"/>
                  <a:pt x="3344912" y="451446"/>
                </a:cubicBezTo>
                <a:cubicBezTo>
                  <a:pt x="3337470" y="451446"/>
                  <a:pt x="3333750" y="453926"/>
                  <a:pt x="3333750" y="458887"/>
                </a:cubicBezTo>
                <a:cubicBezTo>
                  <a:pt x="3333750" y="468809"/>
                  <a:pt x="3341191" y="468809"/>
                  <a:pt x="3356074" y="458887"/>
                </a:cubicBezTo>
                <a:cubicBezTo>
                  <a:pt x="3361035" y="453926"/>
                  <a:pt x="3363515" y="448966"/>
                  <a:pt x="3363515" y="444004"/>
                </a:cubicBezTo>
                <a:cubicBezTo>
                  <a:pt x="3363515" y="439043"/>
                  <a:pt x="3358554" y="436563"/>
                  <a:pt x="3348632" y="436563"/>
                </a:cubicBezTo>
                <a:close/>
                <a:moveTo>
                  <a:pt x="4777382" y="429121"/>
                </a:moveTo>
                <a:cubicBezTo>
                  <a:pt x="4782343" y="429121"/>
                  <a:pt x="4784824" y="429121"/>
                  <a:pt x="4784824" y="429121"/>
                </a:cubicBezTo>
                <a:lnTo>
                  <a:pt x="4777382" y="436563"/>
                </a:lnTo>
                <a:cubicBezTo>
                  <a:pt x="4777382" y="431601"/>
                  <a:pt x="4777382" y="429121"/>
                  <a:pt x="4777382" y="429121"/>
                </a:cubicBezTo>
                <a:close/>
                <a:moveTo>
                  <a:pt x="4442519" y="429121"/>
                </a:moveTo>
                <a:cubicBezTo>
                  <a:pt x="4452440" y="429121"/>
                  <a:pt x="4462363" y="429121"/>
                  <a:pt x="4472285" y="429121"/>
                </a:cubicBezTo>
                <a:cubicBezTo>
                  <a:pt x="4482206" y="429121"/>
                  <a:pt x="4489647" y="430362"/>
                  <a:pt x="4494609" y="432842"/>
                </a:cubicBezTo>
                <a:cubicBezTo>
                  <a:pt x="4499570" y="435322"/>
                  <a:pt x="4500810" y="439043"/>
                  <a:pt x="4498329" y="444004"/>
                </a:cubicBezTo>
                <a:cubicBezTo>
                  <a:pt x="4495849" y="448966"/>
                  <a:pt x="4497089" y="453926"/>
                  <a:pt x="4502050" y="458887"/>
                </a:cubicBezTo>
                <a:cubicBezTo>
                  <a:pt x="4507011" y="463848"/>
                  <a:pt x="4507011" y="468809"/>
                  <a:pt x="4502050" y="473770"/>
                </a:cubicBezTo>
                <a:cubicBezTo>
                  <a:pt x="4497089" y="478731"/>
                  <a:pt x="4497089" y="488653"/>
                  <a:pt x="4502050" y="503535"/>
                </a:cubicBezTo>
                <a:cubicBezTo>
                  <a:pt x="4502050" y="503535"/>
                  <a:pt x="4503291" y="506016"/>
                  <a:pt x="4505771" y="510977"/>
                </a:cubicBezTo>
                <a:cubicBezTo>
                  <a:pt x="4508251" y="515938"/>
                  <a:pt x="4510732" y="518418"/>
                  <a:pt x="4513212" y="518418"/>
                </a:cubicBezTo>
                <a:cubicBezTo>
                  <a:pt x="4515692" y="518418"/>
                  <a:pt x="4516933" y="520898"/>
                  <a:pt x="4516933" y="525860"/>
                </a:cubicBezTo>
                <a:cubicBezTo>
                  <a:pt x="4507011" y="525860"/>
                  <a:pt x="4499570" y="525860"/>
                  <a:pt x="4494609" y="525860"/>
                </a:cubicBezTo>
                <a:cubicBezTo>
                  <a:pt x="4494609" y="525860"/>
                  <a:pt x="4494609" y="520898"/>
                  <a:pt x="4494609" y="510977"/>
                </a:cubicBezTo>
                <a:cubicBezTo>
                  <a:pt x="4494609" y="501055"/>
                  <a:pt x="4492129" y="492373"/>
                  <a:pt x="4487167" y="484932"/>
                </a:cubicBezTo>
                <a:cubicBezTo>
                  <a:pt x="4482206" y="477491"/>
                  <a:pt x="4474765" y="471290"/>
                  <a:pt x="4464843" y="466328"/>
                </a:cubicBezTo>
                <a:lnTo>
                  <a:pt x="4457402" y="451446"/>
                </a:lnTo>
                <a:cubicBezTo>
                  <a:pt x="4462363" y="451446"/>
                  <a:pt x="4466084" y="453926"/>
                  <a:pt x="4468564" y="458887"/>
                </a:cubicBezTo>
                <a:cubicBezTo>
                  <a:pt x="4471044" y="463848"/>
                  <a:pt x="4474765" y="463848"/>
                  <a:pt x="4479726" y="458887"/>
                </a:cubicBezTo>
                <a:cubicBezTo>
                  <a:pt x="4474765" y="448966"/>
                  <a:pt x="4462363" y="441524"/>
                  <a:pt x="4442519" y="436563"/>
                </a:cubicBezTo>
                <a:cubicBezTo>
                  <a:pt x="4437558" y="436563"/>
                  <a:pt x="4433837" y="436563"/>
                  <a:pt x="4431357" y="436563"/>
                </a:cubicBezTo>
                <a:cubicBezTo>
                  <a:pt x="4428877" y="436563"/>
                  <a:pt x="4427636" y="435322"/>
                  <a:pt x="4427636" y="432842"/>
                </a:cubicBezTo>
                <a:cubicBezTo>
                  <a:pt x="4427636" y="430362"/>
                  <a:pt x="4432597" y="429121"/>
                  <a:pt x="4442519" y="429121"/>
                </a:cubicBezTo>
                <a:close/>
                <a:moveTo>
                  <a:pt x="3445371" y="429121"/>
                </a:moveTo>
                <a:cubicBezTo>
                  <a:pt x="3450332" y="429121"/>
                  <a:pt x="3454052" y="430362"/>
                  <a:pt x="3456533" y="432842"/>
                </a:cubicBezTo>
                <a:cubicBezTo>
                  <a:pt x="3459013" y="435322"/>
                  <a:pt x="3457773" y="436563"/>
                  <a:pt x="3452812" y="436563"/>
                </a:cubicBezTo>
                <a:close/>
                <a:moveTo>
                  <a:pt x="3155156" y="429121"/>
                </a:moveTo>
                <a:lnTo>
                  <a:pt x="3170039" y="429121"/>
                </a:lnTo>
                <a:lnTo>
                  <a:pt x="3170039" y="436563"/>
                </a:lnTo>
                <a:close/>
                <a:moveTo>
                  <a:pt x="2623095" y="429121"/>
                </a:moveTo>
                <a:cubicBezTo>
                  <a:pt x="2625576" y="429121"/>
                  <a:pt x="2625576" y="430362"/>
                  <a:pt x="2623095" y="432842"/>
                </a:cubicBezTo>
                <a:cubicBezTo>
                  <a:pt x="2620615" y="435322"/>
                  <a:pt x="2616894" y="436563"/>
                  <a:pt x="2611933" y="436563"/>
                </a:cubicBezTo>
                <a:cubicBezTo>
                  <a:pt x="2616894" y="431601"/>
                  <a:pt x="2620615" y="429121"/>
                  <a:pt x="2623095" y="429121"/>
                </a:cubicBezTo>
                <a:close/>
                <a:moveTo>
                  <a:pt x="2574726" y="429121"/>
                </a:moveTo>
                <a:cubicBezTo>
                  <a:pt x="2579687" y="429121"/>
                  <a:pt x="2582167" y="429121"/>
                  <a:pt x="2582167" y="429121"/>
                </a:cubicBezTo>
                <a:lnTo>
                  <a:pt x="2582167" y="436563"/>
                </a:lnTo>
                <a:close/>
                <a:moveTo>
                  <a:pt x="5082480" y="421680"/>
                </a:moveTo>
                <a:cubicBezTo>
                  <a:pt x="5087441" y="421680"/>
                  <a:pt x="5092401" y="424160"/>
                  <a:pt x="5097363" y="429121"/>
                </a:cubicBezTo>
                <a:lnTo>
                  <a:pt x="5097363" y="436563"/>
                </a:lnTo>
                <a:cubicBezTo>
                  <a:pt x="5097363" y="436563"/>
                  <a:pt x="5096122" y="436563"/>
                  <a:pt x="5093642" y="436563"/>
                </a:cubicBezTo>
                <a:cubicBezTo>
                  <a:pt x="5091162" y="436563"/>
                  <a:pt x="5089921" y="434083"/>
                  <a:pt x="5089921" y="429121"/>
                </a:cubicBezTo>
                <a:close/>
                <a:moveTo>
                  <a:pt x="4115097" y="421680"/>
                </a:moveTo>
                <a:cubicBezTo>
                  <a:pt x="4120058" y="426641"/>
                  <a:pt x="4122539" y="432842"/>
                  <a:pt x="4122539" y="440284"/>
                </a:cubicBezTo>
                <a:cubicBezTo>
                  <a:pt x="4122539" y="447725"/>
                  <a:pt x="4121298" y="451446"/>
                  <a:pt x="4118818" y="451446"/>
                </a:cubicBezTo>
                <a:cubicBezTo>
                  <a:pt x="4116338" y="451446"/>
                  <a:pt x="4116338" y="455166"/>
                  <a:pt x="4118818" y="462608"/>
                </a:cubicBezTo>
                <a:cubicBezTo>
                  <a:pt x="4121298" y="470049"/>
                  <a:pt x="4120058" y="473770"/>
                  <a:pt x="4115097" y="473770"/>
                </a:cubicBezTo>
                <a:lnTo>
                  <a:pt x="4107656" y="458887"/>
                </a:lnTo>
                <a:cubicBezTo>
                  <a:pt x="4107656" y="448966"/>
                  <a:pt x="4108896" y="442764"/>
                  <a:pt x="4111377" y="440284"/>
                </a:cubicBezTo>
                <a:cubicBezTo>
                  <a:pt x="4113857" y="437803"/>
                  <a:pt x="4112617" y="434083"/>
                  <a:pt x="4107656" y="429121"/>
                </a:cubicBezTo>
                <a:close/>
                <a:moveTo>
                  <a:pt x="3802558" y="421680"/>
                </a:moveTo>
                <a:cubicBezTo>
                  <a:pt x="3797597" y="421680"/>
                  <a:pt x="3795117" y="422921"/>
                  <a:pt x="3795117" y="425401"/>
                </a:cubicBezTo>
                <a:cubicBezTo>
                  <a:pt x="3795117" y="427881"/>
                  <a:pt x="3797597" y="429121"/>
                  <a:pt x="3802558" y="429121"/>
                </a:cubicBezTo>
                <a:cubicBezTo>
                  <a:pt x="3802558" y="429121"/>
                  <a:pt x="3802558" y="427881"/>
                  <a:pt x="3802558" y="425401"/>
                </a:cubicBezTo>
                <a:cubicBezTo>
                  <a:pt x="3802558" y="422921"/>
                  <a:pt x="3802558" y="421680"/>
                  <a:pt x="3802558" y="421680"/>
                </a:cubicBezTo>
                <a:close/>
                <a:moveTo>
                  <a:pt x="2894707" y="421680"/>
                </a:moveTo>
                <a:lnTo>
                  <a:pt x="2894707" y="429121"/>
                </a:lnTo>
                <a:lnTo>
                  <a:pt x="2902148" y="421680"/>
                </a:lnTo>
                <a:cubicBezTo>
                  <a:pt x="2902148" y="421680"/>
                  <a:pt x="2899667" y="421680"/>
                  <a:pt x="2894707" y="421680"/>
                </a:cubicBezTo>
                <a:close/>
                <a:moveTo>
                  <a:pt x="2217539" y="421680"/>
                </a:moveTo>
                <a:cubicBezTo>
                  <a:pt x="2222499" y="421680"/>
                  <a:pt x="2224980" y="424160"/>
                  <a:pt x="2224980" y="429121"/>
                </a:cubicBezTo>
                <a:cubicBezTo>
                  <a:pt x="2224980" y="429121"/>
                  <a:pt x="2222499" y="429121"/>
                  <a:pt x="2217539" y="429121"/>
                </a:cubicBezTo>
                <a:cubicBezTo>
                  <a:pt x="2217539" y="424160"/>
                  <a:pt x="2217539" y="421680"/>
                  <a:pt x="2217539" y="421680"/>
                </a:cubicBezTo>
                <a:close/>
                <a:moveTo>
                  <a:pt x="2379389" y="417959"/>
                </a:moveTo>
                <a:cubicBezTo>
                  <a:pt x="2378149" y="417959"/>
                  <a:pt x="2376288" y="419199"/>
                  <a:pt x="2373808" y="421680"/>
                </a:cubicBezTo>
                <a:cubicBezTo>
                  <a:pt x="2373808" y="421680"/>
                  <a:pt x="2373808" y="424160"/>
                  <a:pt x="2373808" y="429121"/>
                </a:cubicBezTo>
                <a:lnTo>
                  <a:pt x="2381250" y="421680"/>
                </a:lnTo>
                <a:cubicBezTo>
                  <a:pt x="2381250" y="419199"/>
                  <a:pt x="2380630" y="417959"/>
                  <a:pt x="2379389" y="417959"/>
                </a:cubicBezTo>
                <a:close/>
                <a:moveTo>
                  <a:pt x="4368105" y="414239"/>
                </a:moveTo>
                <a:lnTo>
                  <a:pt x="4390429" y="414239"/>
                </a:lnTo>
                <a:lnTo>
                  <a:pt x="4412753" y="421680"/>
                </a:lnTo>
                <a:lnTo>
                  <a:pt x="4390429" y="421680"/>
                </a:lnTo>
                <a:cubicBezTo>
                  <a:pt x="4385468" y="416719"/>
                  <a:pt x="4378026" y="414239"/>
                  <a:pt x="4368105" y="414239"/>
                </a:cubicBezTo>
                <a:close/>
                <a:moveTo>
                  <a:pt x="3394676" y="411913"/>
                </a:moveTo>
                <a:cubicBezTo>
                  <a:pt x="3397467" y="410983"/>
                  <a:pt x="3404443" y="414239"/>
                  <a:pt x="3415605" y="421680"/>
                </a:cubicBezTo>
                <a:lnTo>
                  <a:pt x="3415605" y="429121"/>
                </a:lnTo>
                <a:cubicBezTo>
                  <a:pt x="3410644" y="429121"/>
                  <a:pt x="3405683" y="426641"/>
                  <a:pt x="3400722" y="421680"/>
                </a:cubicBezTo>
                <a:cubicBezTo>
                  <a:pt x="3395761" y="421680"/>
                  <a:pt x="3393281" y="420439"/>
                  <a:pt x="3393281" y="417959"/>
                </a:cubicBezTo>
                <a:cubicBezTo>
                  <a:pt x="3393281" y="415479"/>
                  <a:pt x="3393281" y="414239"/>
                  <a:pt x="3393281" y="414239"/>
                </a:cubicBezTo>
                <a:cubicBezTo>
                  <a:pt x="3393281" y="412999"/>
                  <a:pt x="3393746" y="412223"/>
                  <a:pt x="3394676" y="411913"/>
                </a:cubicBezTo>
                <a:close/>
                <a:moveTo>
                  <a:pt x="3905808" y="410518"/>
                </a:moveTo>
                <a:cubicBezTo>
                  <a:pt x="3907668" y="410518"/>
                  <a:pt x="3909219" y="411758"/>
                  <a:pt x="3910459" y="414239"/>
                </a:cubicBezTo>
                <a:cubicBezTo>
                  <a:pt x="3912939" y="419200"/>
                  <a:pt x="3912939" y="421680"/>
                  <a:pt x="3910459" y="421680"/>
                </a:cubicBezTo>
                <a:cubicBezTo>
                  <a:pt x="3907978" y="421680"/>
                  <a:pt x="3906738" y="421680"/>
                  <a:pt x="3906738" y="421680"/>
                </a:cubicBezTo>
                <a:cubicBezTo>
                  <a:pt x="3901777" y="421680"/>
                  <a:pt x="3899297" y="419200"/>
                  <a:pt x="3899297" y="414239"/>
                </a:cubicBezTo>
                <a:cubicBezTo>
                  <a:pt x="3901777" y="411758"/>
                  <a:pt x="3903947" y="410518"/>
                  <a:pt x="3905808" y="410518"/>
                </a:cubicBezTo>
                <a:close/>
                <a:moveTo>
                  <a:pt x="3609082" y="406797"/>
                </a:moveTo>
                <a:cubicBezTo>
                  <a:pt x="3609082" y="411759"/>
                  <a:pt x="3609082" y="414239"/>
                  <a:pt x="3609082" y="414239"/>
                </a:cubicBezTo>
                <a:cubicBezTo>
                  <a:pt x="3609082" y="414239"/>
                  <a:pt x="3609082" y="416719"/>
                  <a:pt x="3609082" y="421680"/>
                </a:cubicBezTo>
                <a:cubicBezTo>
                  <a:pt x="3604121" y="421680"/>
                  <a:pt x="3605361" y="424160"/>
                  <a:pt x="3612802" y="429121"/>
                </a:cubicBezTo>
                <a:cubicBezTo>
                  <a:pt x="3620244" y="434083"/>
                  <a:pt x="3621484" y="439043"/>
                  <a:pt x="3616523" y="444004"/>
                </a:cubicBezTo>
                <a:cubicBezTo>
                  <a:pt x="3606601" y="439043"/>
                  <a:pt x="3599160" y="436563"/>
                  <a:pt x="3594199" y="436563"/>
                </a:cubicBezTo>
                <a:lnTo>
                  <a:pt x="3586757" y="421680"/>
                </a:lnTo>
                <a:lnTo>
                  <a:pt x="3601640" y="414239"/>
                </a:lnTo>
                <a:cubicBezTo>
                  <a:pt x="3601640" y="409277"/>
                  <a:pt x="3604121" y="406797"/>
                  <a:pt x="3609082" y="406797"/>
                </a:cubicBezTo>
                <a:close/>
                <a:moveTo>
                  <a:pt x="3348632" y="406797"/>
                </a:moveTo>
                <a:cubicBezTo>
                  <a:pt x="3348632" y="406797"/>
                  <a:pt x="3351113" y="406797"/>
                  <a:pt x="3356074" y="406797"/>
                </a:cubicBezTo>
                <a:lnTo>
                  <a:pt x="3348632" y="414239"/>
                </a:lnTo>
                <a:close/>
                <a:moveTo>
                  <a:pt x="2902148" y="406797"/>
                </a:moveTo>
                <a:lnTo>
                  <a:pt x="2902148" y="414239"/>
                </a:lnTo>
                <a:cubicBezTo>
                  <a:pt x="2907109" y="414239"/>
                  <a:pt x="2909589" y="412998"/>
                  <a:pt x="2909589" y="410518"/>
                </a:cubicBezTo>
                <a:cubicBezTo>
                  <a:pt x="2909589" y="408038"/>
                  <a:pt x="2909589" y="406797"/>
                  <a:pt x="2909589" y="406797"/>
                </a:cubicBezTo>
                <a:cubicBezTo>
                  <a:pt x="2909589" y="406797"/>
                  <a:pt x="2907109" y="406797"/>
                  <a:pt x="2902148" y="406797"/>
                </a:cubicBezTo>
                <a:close/>
                <a:moveTo>
                  <a:pt x="4282529" y="404472"/>
                </a:moveTo>
                <a:cubicBezTo>
                  <a:pt x="4283769" y="404782"/>
                  <a:pt x="4285009" y="405557"/>
                  <a:pt x="4286249" y="406797"/>
                </a:cubicBezTo>
                <a:lnTo>
                  <a:pt x="4301132" y="406797"/>
                </a:lnTo>
                <a:lnTo>
                  <a:pt x="4308574" y="406797"/>
                </a:lnTo>
                <a:cubicBezTo>
                  <a:pt x="4308574" y="411759"/>
                  <a:pt x="4311054" y="416719"/>
                  <a:pt x="4316015" y="421680"/>
                </a:cubicBezTo>
                <a:lnTo>
                  <a:pt x="4308574" y="421680"/>
                </a:lnTo>
                <a:cubicBezTo>
                  <a:pt x="4303612" y="421680"/>
                  <a:pt x="4298652" y="421680"/>
                  <a:pt x="4293691" y="421680"/>
                </a:cubicBezTo>
                <a:cubicBezTo>
                  <a:pt x="4288729" y="421680"/>
                  <a:pt x="4286249" y="424160"/>
                  <a:pt x="4286249" y="429121"/>
                </a:cubicBezTo>
                <a:cubicBezTo>
                  <a:pt x="4281288" y="434083"/>
                  <a:pt x="4283769" y="441524"/>
                  <a:pt x="4293691" y="451446"/>
                </a:cubicBezTo>
                <a:cubicBezTo>
                  <a:pt x="4303612" y="466328"/>
                  <a:pt x="4303612" y="473770"/>
                  <a:pt x="4293691" y="473770"/>
                </a:cubicBezTo>
                <a:cubicBezTo>
                  <a:pt x="4293691" y="473770"/>
                  <a:pt x="4292450" y="472529"/>
                  <a:pt x="4289970" y="470049"/>
                </a:cubicBezTo>
                <a:cubicBezTo>
                  <a:pt x="4287490" y="467569"/>
                  <a:pt x="4283769" y="466328"/>
                  <a:pt x="4278808" y="466328"/>
                </a:cubicBezTo>
                <a:cubicBezTo>
                  <a:pt x="4278808" y="456407"/>
                  <a:pt x="4278808" y="448966"/>
                  <a:pt x="4278808" y="444004"/>
                </a:cubicBezTo>
                <a:cubicBezTo>
                  <a:pt x="4278808" y="439043"/>
                  <a:pt x="4276328" y="434083"/>
                  <a:pt x="4271367" y="429121"/>
                </a:cubicBezTo>
                <a:lnTo>
                  <a:pt x="4271367" y="414239"/>
                </a:lnTo>
                <a:cubicBezTo>
                  <a:pt x="4275088" y="406798"/>
                  <a:pt x="4278808" y="403542"/>
                  <a:pt x="4282529" y="404472"/>
                </a:cubicBezTo>
                <a:close/>
                <a:moveTo>
                  <a:pt x="2758901" y="403076"/>
                </a:moveTo>
                <a:cubicBezTo>
                  <a:pt x="2760141" y="403076"/>
                  <a:pt x="2760761" y="404317"/>
                  <a:pt x="2760761" y="406797"/>
                </a:cubicBezTo>
                <a:lnTo>
                  <a:pt x="2753320" y="406797"/>
                </a:lnTo>
                <a:cubicBezTo>
                  <a:pt x="2755800" y="404317"/>
                  <a:pt x="2757661" y="403076"/>
                  <a:pt x="2758901" y="403076"/>
                </a:cubicBezTo>
                <a:close/>
                <a:moveTo>
                  <a:pt x="2396132" y="402146"/>
                </a:moveTo>
                <a:cubicBezTo>
                  <a:pt x="2393652" y="401527"/>
                  <a:pt x="2391171" y="401836"/>
                  <a:pt x="2388691" y="403076"/>
                </a:cubicBezTo>
                <a:cubicBezTo>
                  <a:pt x="2383730" y="405557"/>
                  <a:pt x="2381250" y="409277"/>
                  <a:pt x="2381250" y="414239"/>
                </a:cubicBezTo>
                <a:cubicBezTo>
                  <a:pt x="2381250" y="429121"/>
                  <a:pt x="2388691" y="431601"/>
                  <a:pt x="2403574" y="421680"/>
                </a:cubicBezTo>
                <a:cubicBezTo>
                  <a:pt x="2413496" y="416719"/>
                  <a:pt x="2413496" y="411759"/>
                  <a:pt x="2403574" y="406797"/>
                </a:cubicBezTo>
                <a:cubicBezTo>
                  <a:pt x="2401093" y="404317"/>
                  <a:pt x="2398613" y="402767"/>
                  <a:pt x="2396132" y="402146"/>
                </a:cubicBezTo>
                <a:close/>
                <a:moveTo>
                  <a:pt x="4829472" y="399356"/>
                </a:moveTo>
                <a:cubicBezTo>
                  <a:pt x="4834433" y="399356"/>
                  <a:pt x="4836913" y="399356"/>
                  <a:pt x="4836913" y="399356"/>
                </a:cubicBezTo>
                <a:cubicBezTo>
                  <a:pt x="4836913" y="404317"/>
                  <a:pt x="4836913" y="406797"/>
                  <a:pt x="4836913" y="406797"/>
                </a:cubicBezTo>
                <a:cubicBezTo>
                  <a:pt x="4836913" y="406797"/>
                  <a:pt x="4834433" y="404317"/>
                  <a:pt x="4829472" y="399356"/>
                </a:cubicBezTo>
                <a:close/>
                <a:moveTo>
                  <a:pt x="4464843" y="399356"/>
                </a:moveTo>
                <a:lnTo>
                  <a:pt x="4494609" y="399356"/>
                </a:lnTo>
                <a:lnTo>
                  <a:pt x="4494609" y="406797"/>
                </a:lnTo>
                <a:cubicBezTo>
                  <a:pt x="4489647" y="406797"/>
                  <a:pt x="4485927" y="406797"/>
                  <a:pt x="4483447" y="406797"/>
                </a:cubicBezTo>
                <a:cubicBezTo>
                  <a:pt x="4480967" y="406797"/>
                  <a:pt x="4479726" y="409277"/>
                  <a:pt x="4479726" y="414239"/>
                </a:cubicBezTo>
                <a:cubicBezTo>
                  <a:pt x="4479726" y="414239"/>
                  <a:pt x="4474765" y="414239"/>
                  <a:pt x="4464843" y="414239"/>
                </a:cubicBezTo>
                <a:cubicBezTo>
                  <a:pt x="4454922" y="414239"/>
                  <a:pt x="4448720" y="411759"/>
                  <a:pt x="4446240" y="406797"/>
                </a:cubicBezTo>
                <a:cubicBezTo>
                  <a:pt x="4443760" y="401836"/>
                  <a:pt x="4449960" y="399356"/>
                  <a:pt x="4464843" y="399356"/>
                </a:cubicBezTo>
                <a:close/>
                <a:moveTo>
                  <a:pt x="4144863" y="399356"/>
                </a:moveTo>
                <a:cubicBezTo>
                  <a:pt x="4144863" y="399356"/>
                  <a:pt x="4147343" y="399356"/>
                  <a:pt x="4152304" y="399356"/>
                </a:cubicBezTo>
                <a:cubicBezTo>
                  <a:pt x="4157265" y="399356"/>
                  <a:pt x="4162226" y="399356"/>
                  <a:pt x="4167187" y="399356"/>
                </a:cubicBezTo>
                <a:lnTo>
                  <a:pt x="4174628" y="414239"/>
                </a:lnTo>
                <a:cubicBezTo>
                  <a:pt x="4174628" y="424160"/>
                  <a:pt x="4177109" y="431601"/>
                  <a:pt x="4182070" y="436563"/>
                </a:cubicBezTo>
                <a:lnTo>
                  <a:pt x="4182070" y="451446"/>
                </a:lnTo>
                <a:lnTo>
                  <a:pt x="4189511" y="481211"/>
                </a:lnTo>
                <a:cubicBezTo>
                  <a:pt x="4199433" y="486173"/>
                  <a:pt x="4201914" y="493614"/>
                  <a:pt x="4196952" y="503535"/>
                </a:cubicBezTo>
                <a:cubicBezTo>
                  <a:pt x="4191992" y="513457"/>
                  <a:pt x="4189511" y="518418"/>
                  <a:pt x="4189511" y="518418"/>
                </a:cubicBezTo>
                <a:cubicBezTo>
                  <a:pt x="4184550" y="513457"/>
                  <a:pt x="4179590" y="508497"/>
                  <a:pt x="4174628" y="503535"/>
                </a:cubicBezTo>
                <a:cubicBezTo>
                  <a:pt x="4164707" y="498574"/>
                  <a:pt x="4159745" y="496094"/>
                  <a:pt x="4159745" y="496094"/>
                </a:cubicBezTo>
                <a:cubicBezTo>
                  <a:pt x="4154785" y="506016"/>
                  <a:pt x="4144863" y="506016"/>
                  <a:pt x="4129980" y="496094"/>
                </a:cubicBezTo>
                <a:lnTo>
                  <a:pt x="4144863" y="488653"/>
                </a:lnTo>
                <a:lnTo>
                  <a:pt x="4167187" y="488653"/>
                </a:lnTo>
                <a:cubicBezTo>
                  <a:pt x="4167187" y="493614"/>
                  <a:pt x="4169668" y="496094"/>
                  <a:pt x="4174628" y="496094"/>
                </a:cubicBezTo>
                <a:cubicBezTo>
                  <a:pt x="4179590" y="496094"/>
                  <a:pt x="4179590" y="492373"/>
                  <a:pt x="4174628" y="484932"/>
                </a:cubicBezTo>
                <a:cubicBezTo>
                  <a:pt x="4169668" y="477491"/>
                  <a:pt x="4168427" y="472529"/>
                  <a:pt x="4170908" y="470049"/>
                </a:cubicBezTo>
                <a:cubicBezTo>
                  <a:pt x="4173388" y="467569"/>
                  <a:pt x="4172148" y="466328"/>
                  <a:pt x="4167187" y="466328"/>
                </a:cubicBezTo>
                <a:cubicBezTo>
                  <a:pt x="4167187" y="466328"/>
                  <a:pt x="4165947" y="465088"/>
                  <a:pt x="4163466" y="462608"/>
                </a:cubicBezTo>
                <a:cubicBezTo>
                  <a:pt x="4160986" y="460128"/>
                  <a:pt x="4159745" y="456407"/>
                  <a:pt x="4159745" y="451446"/>
                </a:cubicBezTo>
                <a:lnTo>
                  <a:pt x="4159745" y="444004"/>
                </a:lnTo>
                <a:cubicBezTo>
                  <a:pt x="4149824" y="439043"/>
                  <a:pt x="4146103" y="434083"/>
                  <a:pt x="4148583" y="429121"/>
                </a:cubicBezTo>
                <a:cubicBezTo>
                  <a:pt x="4151064" y="424160"/>
                  <a:pt x="4149824" y="419200"/>
                  <a:pt x="4144863" y="414239"/>
                </a:cubicBezTo>
                <a:lnTo>
                  <a:pt x="4129980" y="406797"/>
                </a:lnTo>
                <a:close/>
                <a:moveTo>
                  <a:pt x="3735586" y="399356"/>
                </a:moveTo>
                <a:cubicBezTo>
                  <a:pt x="3740547" y="399356"/>
                  <a:pt x="3747988" y="399356"/>
                  <a:pt x="3757910" y="399356"/>
                </a:cubicBezTo>
                <a:cubicBezTo>
                  <a:pt x="3762871" y="399356"/>
                  <a:pt x="3767832" y="399356"/>
                  <a:pt x="3772793" y="399356"/>
                </a:cubicBezTo>
                <a:cubicBezTo>
                  <a:pt x="3777754" y="399356"/>
                  <a:pt x="3780234" y="401836"/>
                  <a:pt x="3780234" y="406797"/>
                </a:cubicBezTo>
                <a:cubicBezTo>
                  <a:pt x="3780234" y="406797"/>
                  <a:pt x="3787675" y="406797"/>
                  <a:pt x="3802558" y="406797"/>
                </a:cubicBezTo>
                <a:cubicBezTo>
                  <a:pt x="3812480" y="416719"/>
                  <a:pt x="3817441" y="421680"/>
                  <a:pt x="3817441" y="421680"/>
                </a:cubicBezTo>
                <a:cubicBezTo>
                  <a:pt x="3807519" y="431601"/>
                  <a:pt x="3797597" y="439043"/>
                  <a:pt x="3787675" y="444004"/>
                </a:cubicBezTo>
                <a:cubicBezTo>
                  <a:pt x="3782714" y="439043"/>
                  <a:pt x="3777754" y="434083"/>
                  <a:pt x="3772793" y="429121"/>
                </a:cubicBezTo>
                <a:lnTo>
                  <a:pt x="3757910" y="421680"/>
                </a:lnTo>
                <a:cubicBezTo>
                  <a:pt x="3752949" y="426641"/>
                  <a:pt x="3750468" y="429121"/>
                  <a:pt x="3750468" y="429121"/>
                </a:cubicBezTo>
                <a:cubicBezTo>
                  <a:pt x="3745507" y="429121"/>
                  <a:pt x="3745507" y="426641"/>
                  <a:pt x="3750468" y="421680"/>
                </a:cubicBezTo>
                <a:lnTo>
                  <a:pt x="3743027" y="414239"/>
                </a:lnTo>
                <a:cubicBezTo>
                  <a:pt x="3743027" y="414239"/>
                  <a:pt x="3740547" y="414239"/>
                  <a:pt x="3735586" y="414239"/>
                </a:cubicBezTo>
                <a:lnTo>
                  <a:pt x="3728144" y="406797"/>
                </a:lnTo>
                <a:cubicBezTo>
                  <a:pt x="3728144" y="401836"/>
                  <a:pt x="3730625" y="399356"/>
                  <a:pt x="3735586" y="399356"/>
                </a:cubicBezTo>
                <a:close/>
                <a:moveTo>
                  <a:pt x="2783085" y="399356"/>
                </a:moveTo>
                <a:cubicBezTo>
                  <a:pt x="2788046" y="399356"/>
                  <a:pt x="2791767" y="399356"/>
                  <a:pt x="2794248" y="399356"/>
                </a:cubicBezTo>
                <a:cubicBezTo>
                  <a:pt x="2796728" y="399356"/>
                  <a:pt x="2795488" y="401836"/>
                  <a:pt x="2790527" y="406797"/>
                </a:cubicBezTo>
                <a:cubicBezTo>
                  <a:pt x="2785566" y="411759"/>
                  <a:pt x="2784326" y="414239"/>
                  <a:pt x="2786806" y="414239"/>
                </a:cubicBezTo>
                <a:cubicBezTo>
                  <a:pt x="2789287" y="414239"/>
                  <a:pt x="2793008" y="416719"/>
                  <a:pt x="2797968" y="421680"/>
                </a:cubicBezTo>
                <a:lnTo>
                  <a:pt x="2790527" y="421680"/>
                </a:lnTo>
                <a:cubicBezTo>
                  <a:pt x="2775644" y="421680"/>
                  <a:pt x="2768203" y="419200"/>
                  <a:pt x="2768203" y="414239"/>
                </a:cubicBezTo>
                <a:close/>
                <a:moveTo>
                  <a:pt x="2515195" y="399356"/>
                </a:moveTo>
                <a:cubicBezTo>
                  <a:pt x="2515195" y="399356"/>
                  <a:pt x="2517676" y="401836"/>
                  <a:pt x="2522636" y="406797"/>
                </a:cubicBezTo>
                <a:cubicBezTo>
                  <a:pt x="2517676" y="406797"/>
                  <a:pt x="2515195" y="409277"/>
                  <a:pt x="2515195" y="414239"/>
                </a:cubicBezTo>
                <a:cubicBezTo>
                  <a:pt x="2510234" y="414239"/>
                  <a:pt x="2507753" y="412998"/>
                  <a:pt x="2507753" y="410518"/>
                </a:cubicBezTo>
                <a:cubicBezTo>
                  <a:pt x="2507753" y="408038"/>
                  <a:pt x="2507753" y="406797"/>
                  <a:pt x="2507753" y="406797"/>
                </a:cubicBezTo>
                <a:cubicBezTo>
                  <a:pt x="2507753" y="401836"/>
                  <a:pt x="2510234" y="399356"/>
                  <a:pt x="2515195" y="399356"/>
                </a:cubicBezTo>
                <a:close/>
                <a:moveTo>
                  <a:pt x="5123408" y="391914"/>
                </a:moveTo>
                <a:cubicBezTo>
                  <a:pt x="5125888" y="391914"/>
                  <a:pt x="5127128" y="394394"/>
                  <a:pt x="5127128" y="399356"/>
                </a:cubicBezTo>
                <a:lnTo>
                  <a:pt x="5119687" y="399356"/>
                </a:lnTo>
                <a:cubicBezTo>
                  <a:pt x="5119687" y="394394"/>
                  <a:pt x="5120927" y="391914"/>
                  <a:pt x="5123408" y="391914"/>
                </a:cubicBezTo>
                <a:close/>
                <a:moveTo>
                  <a:pt x="5082480" y="391914"/>
                </a:moveTo>
                <a:lnTo>
                  <a:pt x="5097363" y="391914"/>
                </a:lnTo>
                <a:lnTo>
                  <a:pt x="5089921" y="399356"/>
                </a:lnTo>
                <a:lnTo>
                  <a:pt x="5075038" y="399356"/>
                </a:lnTo>
                <a:close/>
                <a:moveTo>
                  <a:pt x="3560713" y="391914"/>
                </a:moveTo>
                <a:cubicBezTo>
                  <a:pt x="3563193" y="391914"/>
                  <a:pt x="3566914" y="396876"/>
                  <a:pt x="3571875" y="406797"/>
                </a:cubicBezTo>
                <a:lnTo>
                  <a:pt x="3564433" y="406797"/>
                </a:lnTo>
                <a:cubicBezTo>
                  <a:pt x="3559472" y="406797"/>
                  <a:pt x="3555752" y="405557"/>
                  <a:pt x="3553271" y="403076"/>
                </a:cubicBezTo>
                <a:cubicBezTo>
                  <a:pt x="3550791" y="400596"/>
                  <a:pt x="3549550" y="399356"/>
                  <a:pt x="3549550" y="399356"/>
                </a:cubicBezTo>
                <a:cubicBezTo>
                  <a:pt x="3554511" y="394394"/>
                  <a:pt x="3558232" y="391914"/>
                  <a:pt x="3560713" y="391914"/>
                </a:cubicBezTo>
                <a:close/>
                <a:moveTo>
                  <a:pt x="3237011" y="391914"/>
                </a:moveTo>
                <a:lnTo>
                  <a:pt x="3244453" y="391914"/>
                </a:lnTo>
                <a:cubicBezTo>
                  <a:pt x="3239492" y="396876"/>
                  <a:pt x="3239492" y="400596"/>
                  <a:pt x="3244453" y="403076"/>
                </a:cubicBezTo>
                <a:cubicBezTo>
                  <a:pt x="3249414" y="405557"/>
                  <a:pt x="3249414" y="408038"/>
                  <a:pt x="3244453" y="410518"/>
                </a:cubicBezTo>
                <a:cubicBezTo>
                  <a:pt x="3239492" y="412998"/>
                  <a:pt x="3237011" y="416719"/>
                  <a:pt x="3237011" y="421680"/>
                </a:cubicBezTo>
                <a:cubicBezTo>
                  <a:pt x="3237011" y="421680"/>
                  <a:pt x="3235771" y="422921"/>
                  <a:pt x="3233291" y="425401"/>
                </a:cubicBezTo>
                <a:cubicBezTo>
                  <a:pt x="3230810" y="427881"/>
                  <a:pt x="3229570" y="429121"/>
                  <a:pt x="3229570" y="429121"/>
                </a:cubicBezTo>
                <a:lnTo>
                  <a:pt x="3222128" y="429121"/>
                </a:lnTo>
                <a:cubicBezTo>
                  <a:pt x="3222128" y="424160"/>
                  <a:pt x="3222128" y="416719"/>
                  <a:pt x="3222128" y="406797"/>
                </a:cubicBezTo>
                <a:cubicBezTo>
                  <a:pt x="3222128" y="396876"/>
                  <a:pt x="3227089" y="391914"/>
                  <a:pt x="3237011" y="391914"/>
                </a:cubicBezTo>
                <a:close/>
                <a:moveTo>
                  <a:pt x="2827734" y="391914"/>
                </a:moveTo>
                <a:lnTo>
                  <a:pt x="2850058" y="399356"/>
                </a:lnTo>
                <a:cubicBezTo>
                  <a:pt x="2855019" y="399356"/>
                  <a:pt x="2855019" y="396876"/>
                  <a:pt x="2850058" y="391914"/>
                </a:cubicBezTo>
                <a:close/>
                <a:moveTo>
                  <a:pt x="2730996" y="391914"/>
                </a:moveTo>
                <a:lnTo>
                  <a:pt x="2738437" y="391914"/>
                </a:lnTo>
                <a:cubicBezTo>
                  <a:pt x="2733476" y="391914"/>
                  <a:pt x="2733476" y="394394"/>
                  <a:pt x="2738437" y="399356"/>
                </a:cubicBezTo>
                <a:cubicBezTo>
                  <a:pt x="2743398" y="404317"/>
                  <a:pt x="2743398" y="408038"/>
                  <a:pt x="2738437" y="410518"/>
                </a:cubicBezTo>
                <a:cubicBezTo>
                  <a:pt x="2733476" y="412998"/>
                  <a:pt x="2730996" y="416719"/>
                  <a:pt x="2730996" y="421680"/>
                </a:cubicBezTo>
                <a:cubicBezTo>
                  <a:pt x="2740918" y="426641"/>
                  <a:pt x="2738437" y="429121"/>
                  <a:pt x="2723554" y="429121"/>
                </a:cubicBezTo>
                <a:cubicBezTo>
                  <a:pt x="2713632" y="434083"/>
                  <a:pt x="2708671" y="434083"/>
                  <a:pt x="2708671" y="429121"/>
                </a:cubicBezTo>
                <a:cubicBezTo>
                  <a:pt x="2708671" y="424160"/>
                  <a:pt x="2711152" y="421680"/>
                  <a:pt x="2716113" y="421680"/>
                </a:cubicBezTo>
                <a:lnTo>
                  <a:pt x="2708671" y="414239"/>
                </a:lnTo>
                <a:cubicBezTo>
                  <a:pt x="2703711" y="414239"/>
                  <a:pt x="2696269" y="414239"/>
                  <a:pt x="2686347" y="414239"/>
                </a:cubicBezTo>
                <a:cubicBezTo>
                  <a:pt x="2671464" y="409277"/>
                  <a:pt x="2665263" y="405557"/>
                  <a:pt x="2667744" y="403076"/>
                </a:cubicBezTo>
                <a:cubicBezTo>
                  <a:pt x="2670224" y="400596"/>
                  <a:pt x="2677666" y="399356"/>
                  <a:pt x="2690068" y="399356"/>
                </a:cubicBezTo>
                <a:cubicBezTo>
                  <a:pt x="2702470" y="399356"/>
                  <a:pt x="2711152" y="398115"/>
                  <a:pt x="2716113" y="395635"/>
                </a:cubicBezTo>
                <a:cubicBezTo>
                  <a:pt x="2721074" y="393155"/>
                  <a:pt x="2726035" y="391914"/>
                  <a:pt x="2730996" y="391914"/>
                </a:cubicBezTo>
                <a:close/>
                <a:moveTo>
                  <a:pt x="4550419" y="388194"/>
                </a:moveTo>
                <a:cubicBezTo>
                  <a:pt x="4552900" y="388194"/>
                  <a:pt x="4556621" y="389434"/>
                  <a:pt x="4561581" y="391914"/>
                </a:cubicBezTo>
                <a:cubicBezTo>
                  <a:pt x="4561581" y="396876"/>
                  <a:pt x="4561581" y="399356"/>
                  <a:pt x="4561581" y="399356"/>
                </a:cubicBezTo>
                <a:cubicBezTo>
                  <a:pt x="4561581" y="399356"/>
                  <a:pt x="4559101" y="401836"/>
                  <a:pt x="4554140" y="406797"/>
                </a:cubicBezTo>
                <a:cubicBezTo>
                  <a:pt x="4549179" y="411759"/>
                  <a:pt x="4546699" y="411759"/>
                  <a:pt x="4546699" y="406797"/>
                </a:cubicBezTo>
                <a:lnTo>
                  <a:pt x="4546699" y="391914"/>
                </a:lnTo>
                <a:cubicBezTo>
                  <a:pt x="4546699" y="389434"/>
                  <a:pt x="4547939" y="388194"/>
                  <a:pt x="4550419" y="388194"/>
                </a:cubicBezTo>
                <a:close/>
                <a:moveTo>
                  <a:pt x="3646289" y="384473"/>
                </a:moveTo>
                <a:cubicBezTo>
                  <a:pt x="3651250" y="384473"/>
                  <a:pt x="3656210" y="386953"/>
                  <a:pt x="3661172" y="391914"/>
                </a:cubicBezTo>
                <a:cubicBezTo>
                  <a:pt x="3666133" y="396876"/>
                  <a:pt x="3671093" y="399356"/>
                  <a:pt x="3676054" y="399356"/>
                </a:cubicBezTo>
                <a:lnTo>
                  <a:pt x="3683496" y="406797"/>
                </a:lnTo>
                <a:lnTo>
                  <a:pt x="3698379" y="414239"/>
                </a:lnTo>
                <a:lnTo>
                  <a:pt x="3705820" y="414239"/>
                </a:lnTo>
                <a:cubicBezTo>
                  <a:pt x="3705820" y="414239"/>
                  <a:pt x="3703340" y="412998"/>
                  <a:pt x="3698379" y="410518"/>
                </a:cubicBezTo>
                <a:cubicBezTo>
                  <a:pt x="3693418" y="408038"/>
                  <a:pt x="3692177" y="405557"/>
                  <a:pt x="3694658" y="403076"/>
                </a:cubicBezTo>
                <a:cubicBezTo>
                  <a:pt x="3697138" y="400596"/>
                  <a:pt x="3700859" y="401836"/>
                  <a:pt x="3705820" y="406797"/>
                </a:cubicBezTo>
                <a:cubicBezTo>
                  <a:pt x="3710781" y="411759"/>
                  <a:pt x="3714502" y="415479"/>
                  <a:pt x="3716982" y="417959"/>
                </a:cubicBezTo>
                <a:cubicBezTo>
                  <a:pt x="3719462" y="420439"/>
                  <a:pt x="3720703" y="421680"/>
                  <a:pt x="3720703" y="421680"/>
                </a:cubicBezTo>
                <a:cubicBezTo>
                  <a:pt x="3725664" y="421680"/>
                  <a:pt x="3728144" y="424160"/>
                  <a:pt x="3728144" y="429121"/>
                </a:cubicBezTo>
                <a:lnTo>
                  <a:pt x="3743027" y="444004"/>
                </a:lnTo>
                <a:cubicBezTo>
                  <a:pt x="3757910" y="448966"/>
                  <a:pt x="3765351" y="453926"/>
                  <a:pt x="3765351" y="458887"/>
                </a:cubicBezTo>
                <a:cubicBezTo>
                  <a:pt x="3765351" y="463848"/>
                  <a:pt x="3764111" y="467569"/>
                  <a:pt x="3761631" y="470049"/>
                </a:cubicBezTo>
                <a:cubicBezTo>
                  <a:pt x="3759150" y="472529"/>
                  <a:pt x="3757910" y="473770"/>
                  <a:pt x="3757910" y="473770"/>
                </a:cubicBezTo>
                <a:lnTo>
                  <a:pt x="3743027" y="473770"/>
                </a:lnTo>
                <a:cubicBezTo>
                  <a:pt x="3743027" y="478731"/>
                  <a:pt x="3749228" y="482452"/>
                  <a:pt x="3761631" y="484932"/>
                </a:cubicBezTo>
                <a:cubicBezTo>
                  <a:pt x="3774033" y="487412"/>
                  <a:pt x="3780234" y="487412"/>
                  <a:pt x="3780234" y="484932"/>
                </a:cubicBezTo>
                <a:cubicBezTo>
                  <a:pt x="3780234" y="482452"/>
                  <a:pt x="3781474" y="477491"/>
                  <a:pt x="3783955" y="470049"/>
                </a:cubicBezTo>
                <a:cubicBezTo>
                  <a:pt x="3786435" y="462608"/>
                  <a:pt x="3792636" y="463848"/>
                  <a:pt x="3802558" y="473770"/>
                </a:cubicBezTo>
                <a:lnTo>
                  <a:pt x="3810000" y="473770"/>
                </a:lnTo>
                <a:cubicBezTo>
                  <a:pt x="3810000" y="473770"/>
                  <a:pt x="3812480" y="473770"/>
                  <a:pt x="3817441" y="473770"/>
                </a:cubicBezTo>
                <a:lnTo>
                  <a:pt x="3839765" y="473770"/>
                </a:lnTo>
                <a:cubicBezTo>
                  <a:pt x="3844726" y="468809"/>
                  <a:pt x="3849687" y="468809"/>
                  <a:pt x="3854648" y="473770"/>
                </a:cubicBezTo>
                <a:lnTo>
                  <a:pt x="3906738" y="466328"/>
                </a:lnTo>
                <a:cubicBezTo>
                  <a:pt x="3906738" y="461367"/>
                  <a:pt x="3907978" y="461367"/>
                  <a:pt x="3910459" y="466328"/>
                </a:cubicBezTo>
                <a:cubicBezTo>
                  <a:pt x="3912939" y="471290"/>
                  <a:pt x="3917900" y="473770"/>
                  <a:pt x="3925341" y="473770"/>
                </a:cubicBezTo>
                <a:cubicBezTo>
                  <a:pt x="3932783" y="473770"/>
                  <a:pt x="3937744" y="475010"/>
                  <a:pt x="3940224" y="477491"/>
                </a:cubicBezTo>
                <a:cubicBezTo>
                  <a:pt x="3942705" y="479971"/>
                  <a:pt x="3940224" y="482452"/>
                  <a:pt x="3932783" y="484932"/>
                </a:cubicBezTo>
                <a:cubicBezTo>
                  <a:pt x="3925341" y="487412"/>
                  <a:pt x="3916660" y="489893"/>
                  <a:pt x="3906738" y="492373"/>
                </a:cubicBezTo>
                <a:cubicBezTo>
                  <a:pt x="3896816" y="494853"/>
                  <a:pt x="3886894" y="496094"/>
                  <a:pt x="3876972" y="496094"/>
                </a:cubicBezTo>
                <a:cubicBezTo>
                  <a:pt x="3857128" y="501055"/>
                  <a:pt x="3847207" y="506016"/>
                  <a:pt x="3847207" y="510977"/>
                </a:cubicBezTo>
                <a:cubicBezTo>
                  <a:pt x="3847207" y="515938"/>
                  <a:pt x="3854648" y="518418"/>
                  <a:pt x="3869531" y="518418"/>
                </a:cubicBezTo>
                <a:cubicBezTo>
                  <a:pt x="3899297" y="518418"/>
                  <a:pt x="3904258" y="520898"/>
                  <a:pt x="3884414" y="525860"/>
                </a:cubicBezTo>
                <a:cubicBezTo>
                  <a:pt x="3879453" y="530821"/>
                  <a:pt x="3876972" y="535781"/>
                  <a:pt x="3876972" y="540743"/>
                </a:cubicBezTo>
                <a:cubicBezTo>
                  <a:pt x="3876972" y="545704"/>
                  <a:pt x="3875732" y="548184"/>
                  <a:pt x="3873252" y="548184"/>
                </a:cubicBezTo>
                <a:cubicBezTo>
                  <a:pt x="3870771" y="548184"/>
                  <a:pt x="3867051" y="550664"/>
                  <a:pt x="3862089" y="555625"/>
                </a:cubicBezTo>
                <a:cubicBezTo>
                  <a:pt x="3842246" y="550664"/>
                  <a:pt x="3829843" y="543223"/>
                  <a:pt x="3824882" y="533301"/>
                </a:cubicBezTo>
                <a:cubicBezTo>
                  <a:pt x="3824882" y="528340"/>
                  <a:pt x="3822402" y="525860"/>
                  <a:pt x="3817441" y="525860"/>
                </a:cubicBezTo>
                <a:cubicBezTo>
                  <a:pt x="3812480" y="525860"/>
                  <a:pt x="3810000" y="528340"/>
                  <a:pt x="3810000" y="533301"/>
                </a:cubicBezTo>
                <a:cubicBezTo>
                  <a:pt x="3805039" y="533301"/>
                  <a:pt x="3800078" y="533301"/>
                  <a:pt x="3795117" y="533301"/>
                </a:cubicBezTo>
                <a:cubicBezTo>
                  <a:pt x="3785195" y="533301"/>
                  <a:pt x="3780234" y="530821"/>
                  <a:pt x="3780234" y="525860"/>
                </a:cubicBezTo>
                <a:cubicBezTo>
                  <a:pt x="3780234" y="520898"/>
                  <a:pt x="3778994" y="518418"/>
                  <a:pt x="3776513" y="518418"/>
                </a:cubicBezTo>
                <a:cubicBezTo>
                  <a:pt x="3774033" y="518418"/>
                  <a:pt x="3765351" y="520898"/>
                  <a:pt x="3750468" y="525860"/>
                </a:cubicBezTo>
                <a:cubicBezTo>
                  <a:pt x="3735586" y="525860"/>
                  <a:pt x="3724423" y="528340"/>
                  <a:pt x="3716982" y="533301"/>
                </a:cubicBezTo>
                <a:cubicBezTo>
                  <a:pt x="3709541" y="538262"/>
                  <a:pt x="3707060" y="543223"/>
                  <a:pt x="3709541" y="548184"/>
                </a:cubicBezTo>
                <a:cubicBezTo>
                  <a:pt x="3712021" y="553145"/>
                  <a:pt x="3708300" y="555625"/>
                  <a:pt x="3698379" y="555625"/>
                </a:cubicBezTo>
                <a:lnTo>
                  <a:pt x="3683496" y="563067"/>
                </a:lnTo>
                <a:cubicBezTo>
                  <a:pt x="3683496" y="568028"/>
                  <a:pt x="3681015" y="570508"/>
                  <a:pt x="3676054" y="570508"/>
                </a:cubicBezTo>
                <a:lnTo>
                  <a:pt x="3683496" y="577950"/>
                </a:lnTo>
                <a:cubicBezTo>
                  <a:pt x="3688457" y="577950"/>
                  <a:pt x="3692177" y="577950"/>
                  <a:pt x="3694658" y="577950"/>
                </a:cubicBezTo>
                <a:cubicBezTo>
                  <a:pt x="3697138" y="577950"/>
                  <a:pt x="3698379" y="577950"/>
                  <a:pt x="3698379" y="577950"/>
                </a:cubicBezTo>
                <a:lnTo>
                  <a:pt x="3705820" y="570508"/>
                </a:lnTo>
                <a:cubicBezTo>
                  <a:pt x="3705820" y="575469"/>
                  <a:pt x="3713261" y="577950"/>
                  <a:pt x="3728144" y="577950"/>
                </a:cubicBezTo>
                <a:cubicBezTo>
                  <a:pt x="3747988" y="577950"/>
                  <a:pt x="3752949" y="572988"/>
                  <a:pt x="3743027" y="563067"/>
                </a:cubicBezTo>
                <a:lnTo>
                  <a:pt x="3743027" y="555625"/>
                </a:lnTo>
                <a:cubicBezTo>
                  <a:pt x="3752949" y="560587"/>
                  <a:pt x="3761631" y="565547"/>
                  <a:pt x="3769072" y="570508"/>
                </a:cubicBezTo>
                <a:cubicBezTo>
                  <a:pt x="3776513" y="575469"/>
                  <a:pt x="3777754" y="577950"/>
                  <a:pt x="3772793" y="577950"/>
                </a:cubicBezTo>
                <a:lnTo>
                  <a:pt x="3787675" y="585391"/>
                </a:lnTo>
                <a:cubicBezTo>
                  <a:pt x="3792636" y="585391"/>
                  <a:pt x="3795117" y="582911"/>
                  <a:pt x="3795117" y="577950"/>
                </a:cubicBezTo>
                <a:cubicBezTo>
                  <a:pt x="3795117" y="572988"/>
                  <a:pt x="3802558" y="570508"/>
                  <a:pt x="3817441" y="570508"/>
                </a:cubicBezTo>
                <a:lnTo>
                  <a:pt x="3832324" y="563067"/>
                </a:lnTo>
                <a:cubicBezTo>
                  <a:pt x="3827363" y="558105"/>
                  <a:pt x="3832324" y="558105"/>
                  <a:pt x="3847207" y="563067"/>
                </a:cubicBezTo>
                <a:cubicBezTo>
                  <a:pt x="3857128" y="568028"/>
                  <a:pt x="3862089" y="568028"/>
                  <a:pt x="3862089" y="563067"/>
                </a:cubicBezTo>
                <a:cubicBezTo>
                  <a:pt x="3862089" y="563067"/>
                  <a:pt x="3864570" y="563067"/>
                  <a:pt x="3869531" y="563067"/>
                </a:cubicBezTo>
                <a:cubicBezTo>
                  <a:pt x="3874492" y="563067"/>
                  <a:pt x="3879453" y="563067"/>
                  <a:pt x="3884414" y="563067"/>
                </a:cubicBezTo>
                <a:lnTo>
                  <a:pt x="3906738" y="570508"/>
                </a:lnTo>
                <a:cubicBezTo>
                  <a:pt x="3906738" y="570508"/>
                  <a:pt x="3905498" y="571749"/>
                  <a:pt x="3903017" y="574229"/>
                </a:cubicBezTo>
                <a:cubicBezTo>
                  <a:pt x="3900537" y="576709"/>
                  <a:pt x="3896816" y="577950"/>
                  <a:pt x="3891855" y="577950"/>
                </a:cubicBezTo>
                <a:cubicBezTo>
                  <a:pt x="3886894" y="577950"/>
                  <a:pt x="3881933" y="577950"/>
                  <a:pt x="3876972" y="577950"/>
                </a:cubicBezTo>
                <a:cubicBezTo>
                  <a:pt x="3872011" y="577950"/>
                  <a:pt x="3869531" y="577950"/>
                  <a:pt x="3869531" y="577950"/>
                </a:cubicBezTo>
                <a:lnTo>
                  <a:pt x="3869531" y="585391"/>
                </a:lnTo>
                <a:lnTo>
                  <a:pt x="3884414" y="585391"/>
                </a:lnTo>
                <a:cubicBezTo>
                  <a:pt x="3889375" y="590352"/>
                  <a:pt x="3894335" y="592832"/>
                  <a:pt x="3899297" y="592832"/>
                </a:cubicBezTo>
                <a:cubicBezTo>
                  <a:pt x="3904258" y="592832"/>
                  <a:pt x="3910459" y="594073"/>
                  <a:pt x="3917900" y="596553"/>
                </a:cubicBezTo>
                <a:cubicBezTo>
                  <a:pt x="3925341" y="599033"/>
                  <a:pt x="3930302" y="599033"/>
                  <a:pt x="3932783" y="596553"/>
                </a:cubicBezTo>
                <a:cubicBezTo>
                  <a:pt x="3935263" y="594073"/>
                  <a:pt x="3934023" y="590352"/>
                  <a:pt x="3929062" y="585391"/>
                </a:cubicBezTo>
                <a:cubicBezTo>
                  <a:pt x="3914179" y="570508"/>
                  <a:pt x="3911699" y="560587"/>
                  <a:pt x="3921621" y="555625"/>
                </a:cubicBezTo>
                <a:cubicBezTo>
                  <a:pt x="3926582" y="555625"/>
                  <a:pt x="3929062" y="553145"/>
                  <a:pt x="3929062" y="548184"/>
                </a:cubicBezTo>
                <a:lnTo>
                  <a:pt x="3936504" y="540743"/>
                </a:lnTo>
                <a:lnTo>
                  <a:pt x="3951386" y="548184"/>
                </a:lnTo>
                <a:cubicBezTo>
                  <a:pt x="3951386" y="553145"/>
                  <a:pt x="3951386" y="555625"/>
                  <a:pt x="3951386" y="555625"/>
                </a:cubicBezTo>
                <a:cubicBezTo>
                  <a:pt x="3951386" y="555625"/>
                  <a:pt x="3956347" y="554385"/>
                  <a:pt x="3966269" y="551905"/>
                </a:cubicBezTo>
                <a:cubicBezTo>
                  <a:pt x="3976191" y="549425"/>
                  <a:pt x="3981152" y="545704"/>
                  <a:pt x="3981152" y="540743"/>
                </a:cubicBezTo>
                <a:cubicBezTo>
                  <a:pt x="3981152" y="535781"/>
                  <a:pt x="3981152" y="533301"/>
                  <a:pt x="3981152" y="533301"/>
                </a:cubicBezTo>
                <a:cubicBezTo>
                  <a:pt x="3986113" y="533301"/>
                  <a:pt x="3988593" y="535781"/>
                  <a:pt x="3988593" y="540743"/>
                </a:cubicBezTo>
                <a:lnTo>
                  <a:pt x="4003476" y="548184"/>
                </a:lnTo>
                <a:cubicBezTo>
                  <a:pt x="4013398" y="548184"/>
                  <a:pt x="4015879" y="549425"/>
                  <a:pt x="4010918" y="551905"/>
                </a:cubicBezTo>
                <a:cubicBezTo>
                  <a:pt x="4005957" y="554385"/>
                  <a:pt x="4005957" y="558105"/>
                  <a:pt x="4010918" y="563067"/>
                </a:cubicBezTo>
                <a:lnTo>
                  <a:pt x="4025800" y="540743"/>
                </a:lnTo>
                <a:lnTo>
                  <a:pt x="4033242" y="548184"/>
                </a:lnTo>
                <a:cubicBezTo>
                  <a:pt x="4038203" y="558105"/>
                  <a:pt x="4038203" y="565547"/>
                  <a:pt x="4033242" y="570508"/>
                </a:cubicBezTo>
                <a:lnTo>
                  <a:pt x="4040683" y="570508"/>
                </a:lnTo>
                <a:lnTo>
                  <a:pt x="4055566" y="577950"/>
                </a:lnTo>
                <a:cubicBezTo>
                  <a:pt x="4045644" y="582911"/>
                  <a:pt x="4045644" y="587871"/>
                  <a:pt x="4055566" y="592832"/>
                </a:cubicBezTo>
                <a:cubicBezTo>
                  <a:pt x="4055566" y="592832"/>
                  <a:pt x="4060527" y="590352"/>
                  <a:pt x="4070449" y="585391"/>
                </a:cubicBezTo>
                <a:cubicBezTo>
                  <a:pt x="4075410" y="585391"/>
                  <a:pt x="4080371" y="585391"/>
                  <a:pt x="4085332" y="585391"/>
                </a:cubicBezTo>
                <a:cubicBezTo>
                  <a:pt x="4090293" y="585391"/>
                  <a:pt x="4094013" y="585391"/>
                  <a:pt x="4096494" y="585391"/>
                </a:cubicBezTo>
                <a:cubicBezTo>
                  <a:pt x="4098974" y="585391"/>
                  <a:pt x="4102695" y="585391"/>
                  <a:pt x="4107656" y="585391"/>
                </a:cubicBezTo>
                <a:cubicBezTo>
                  <a:pt x="4112617" y="585391"/>
                  <a:pt x="4115097" y="582911"/>
                  <a:pt x="4115097" y="577950"/>
                </a:cubicBezTo>
                <a:lnTo>
                  <a:pt x="4107656" y="577950"/>
                </a:lnTo>
                <a:cubicBezTo>
                  <a:pt x="4102695" y="572988"/>
                  <a:pt x="4097734" y="570508"/>
                  <a:pt x="4092773" y="570508"/>
                </a:cubicBezTo>
                <a:cubicBezTo>
                  <a:pt x="4097734" y="565547"/>
                  <a:pt x="4097734" y="560587"/>
                  <a:pt x="4092773" y="555625"/>
                </a:cubicBezTo>
                <a:cubicBezTo>
                  <a:pt x="4087812" y="555625"/>
                  <a:pt x="4080371" y="555625"/>
                  <a:pt x="4070449" y="555625"/>
                </a:cubicBezTo>
                <a:cubicBezTo>
                  <a:pt x="4065488" y="555625"/>
                  <a:pt x="4061767" y="555625"/>
                  <a:pt x="4059287" y="555625"/>
                </a:cubicBezTo>
                <a:cubicBezTo>
                  <a:pt x="4056806" y="555625"/>
                  <a:pt x="4055566" y="555625"/>
                  <a:pt x="4055566" y="555625"/>
                </a:cubicBezTo>
                <a:cubicBezTo>
                  <a:pt x="4055566" y="545704"/>
                  <a:pt x="4065488" y="543223"/>
                  <a:pt x="4085332" y="548184"/>
                </a:cubicBezTo>
                <a:cubicBezTo>
                  <a:pt x="4100214" y="548184"/>
                  <a:pt x="4107656" y="545704"/>
                  <a:pt x="4107656" y="540743"/>
                </a:cubicBezTo>
                <a:cubicBezTo>
                  <a:pt x="4117578" y="550664"/>
                  <a:pt x="4127500" y="555625"/>
                  <a:pt x="4137422" y="555625"/>
                </a:cubicBezTo>
                <a:cubicBezTo>
                  <a:pt x="4157265" y="555625"/>
                  <a:pt x="4159745" y="548184"/>
                  <a:pt x="4144863" y="533301"/>
                </a:cubicBezTo>
                <a:cubicBezTo>
                  <a:pt x="4139902" y="528340"/>
                  <a:pt x="4138662" y="525860"/>
                  <a:pt x="4141142" y="525860"/>
                </a:cubicBezTo>
                <a:cubicBezTo>
                  <a:pt x="4143623" y="525860"/>
                  <a:pt x="4149824" y="525860"/>
                  <a:pt x="4159745" y="525860"/>
                </a:cubicBezTo>
                <a:cubicBezTo>
                  <a:pt x="4169668" y="525860"/>
                  <a:pt x="4177109" y="527100"/>
                  <a:pt x="4182070" y="529580"/>
                </a:cubicBezTo>
                <a:cubicBezTo>
                  <a:pt x="4187031" y="532060"/>
                  <a:pt x="4194472" y="530821"/>
                  <a:pt x="4204394" y="525860"/>
                </a:cubicBezTo>
                <a:cubicBezTo>
                  <a:pt x="4209355" y="525860"/>
                  <a:pt x="4213076" y="525860"/>
                  <a:pt x="4215556" y="525860"/>
                </a:cubicBezTo>
                <a:cubicBezTo>
                  <a:pt x="4218037" y="525860"/>
                  <a:pt x="4219277" y="525860"/>
                  <a:pt x="4219277" y="525860"/>
                </a:cubicBezTo>
                <a:lnTo>
                  <a:pt x="4219277" y="533301"/>
                </a:lnTo>
                <a:lnTo>
                  <a:pt x="4219277" y="540743"/>
                </a:lnTo>
                <a:cubicBezTo>
                  <a:pt x="4229199" y="550664"/>
                  <a:pt x="4229199" y="560587"/>
                  <a:pt x="4219277" y="570508"/>
                </a:cubicBezTo>
                <a:cubicBezTo>
                  <a:pt x="4214316" y="570508"/>
                  <a:pt x="4210595" y="569268"/>
                  <a:pt x="4208115" y="566787"/>
                </a:cubicBezTo>
                <a:cubicBezTo>
                  <a:pt x="4205635" y="564307"/>
                  <a:pt x="4204394" y="563067"/>
                  <a:pt x="4204394" y="563067"/>
                </a:cubicBezTo>
                <a:cubicBezTo>
                  <a:pt x="4204394" y="553145"/>
                  <a:pt x="4200673" y="546943"/>
                  <a:pt x="4193232" y="544463"/>
                </a:cubicBezTo>
                <a:cubicBezTo>
                  <a:pt x="4185790" y="541983"/>
                  <a:pt x="4179590" y="543223"/>
                  <a:pt x="4174628" y="548184"/>
                </a:cubicBezTo>
                <a:lnTo>
                  <a:pt x="4189511" y="563067"/>
                </a:lnTo>
                <a:cubicBezTo>
                  <a:pt x="4194472" y="563067"/>
                  <a:pt x="4196952" y="565547"/>
                  <a:pt x="4196952" y="570508"/>
                </a:cubicBezTo>
                <a:lnTo>
                  <a:pt x="4182070" y="577950"/>
                </a:lnTo>
                <a:lnTo>
                  <a:pt x="4167187" y="577950"/>
                </a:lnTo>
                <a:cubicBezTo>
                  <a:pt x="4172148" y="582911"/>
                  <a:pt x="4173388" y="589112"/>
                  <a:pt x="4170908" y="596553"/>
                </a:cubicBezTo>
                <a:cubicBezTo>
                  <a:pt x="4168427" y="603994"/>
                  <a:pt x="4165947" y="607715"/>
                  <a:pt x="4163466" y="607715"/>
                </a:cubicBezTo>
                <a:cubicBezTo>
                  <a:pt x="4160986" y="607715"/>
                  <a:pt x="4159745" y="608956"/>
                  <a:pt x="4159745" y="611436"/>
                </a:cubicBezTo>
                <a:cubicBezTo>
                  <a:pt x="4159745" y="613916"/>
                  <a:pt x="4162226" y="615157"/>
                  <a:pt x="4167187" y="615157"/>
                </a:cubicBezTo>
                <a:lnTo>
                  <a:pt x="4174628" y="615157"/>
                </a:lnTo>
                <a:cubicBezTo>
                  <a:pt x="4179590" y="620118"/>
                  <a:pt x="4179590" y="625078"/>
                  <a:pt x="4174628" y="630039"/>
                </a:cubicBezTo>
                <a:cubicBezTo>
                  <a:pt x="4159745" y="639961"/>
                  <a:pt x="4157265" y="644922"/>
                  <a:pt x="4167187" y="644922"/>
                </a:cubicBezTo>
                <a:cubicBezTo>
                  <a:pt x="4167187" y="649884"/>
                  <a:pt x="4167187" y="653604"/>
                  <a:pt x="4167187" y="656084"/>
                </a:cubicBezTo>
                <a:cubicBezTo>
                  <a:pt x="4167187" y="658564"/>
                  <a:pt x="4169668" y="662285"/>
                  <a:pt x="4174628" y="667246"/>
                </a:cubicBezTo>
                <a:cubicBezTo>
                  <a:pt x="4174628" y="672208"/>
                  <a:pt x="4175869" y="675928"/>
                  <a:pt x="4178349" y="678409"/>
                </a:cubicBezTo>
                <a:cubicBezTo>
                  <a:pt x="4180830" y="680889"/>
                  <a:pt x="4182070" y="684609"/>
                  <a:pt x="4182070" y="689571"/>
                </a:cubicBezTo>
                <a:cubicBezTo>
                  <a:pt x="4182070" y="694532"/>
                  <a:pt x="4172148" y="694532"/>
                  <a:pt x="4152304" y="689571"/>
                </a:cubicBezTo>
                <a:lnTo>
                  <a:pt x="4144863" y="697012"/>
                </a:lnTo>
                <a:cubicBezTo>
                  <a:pt x="4144863" y="701973"/>
                  <a:pt x="4147343" y="706934"/>
                  <a:pt x="4152304" y="711895"/>
                </a:cubicBezTo>
                <a:cubicBezTo>
                  <a:pt x="4157265" y="711895"/>
                  <a:pt x="4159745" y="713135"/>
                  <a:pt x="4159745" y="715616"/>
                </a:cubicBezTo>
                <a:cubicBezTo>
                  <a:pt x="4159745" y="718096"/>
                  <a:pt x="4159745" y="720577"/>
                  <a:pt x="4159745" y="723057"/>
                </a:cubicBezTo>
                <a:cubicBezTo>
                  <a:pt x="4159745" y="725537"/>
                  <a:pt x="4160986" y="726778"/>
                  <a:pt x="4163466" y="726778"/>
                </a:cubicBezTo>
                <a:cubicBezTo>
                  <a:pt x="4165947" y="726778"/>
                  <a:pt x="4169668" y="726778"/>
                  <a:pt x="4174628" y="726778"/>
                </a:cubicBezTo>
                <a:cubicBezTo>
                  <a:pt x="4179590" y="726778"/>
                  <a:pt x="4183310" y="728018"/>
                  <a:pt x="4185790" y="730498"/>
                </a:cubicBezTo>
                <a:cubicBezTo>
                  <a:pt x="4188271" y="732978"/>
                  <a:pt x="4189511" y="734219"/>
                  <a:pt x="4189511" y="734219"/>
                </a:cubicBezTo>
                <a:lnTo>
                  <a:pt x="4204394" y="734219"/>
                </a:lnTo>
                <a:lnTo>
                  <a:pt x="4211835" y="726778"/>
                </a:lnTo>
                <a:cubicBezTo>
                  <a:pt x="4216797" y="726778"/>
                  <a:pt x="4220517" y="726778"/>
                  <a:pt x="4222997" y="726778"/>
                </a:cubicBezTo>
                <a:cubicBezTo>
                  <a:pt x="4225478" y="726778"/>
                  <a:pt x="4229199" y="729258"/>
                  <a:pt x="4234160" y="734219"/>
                </a:cubicBezTo>
                <a:lnTo>
                  <a:pt x="4241601" y="726778"/>
                </a:lnTo>
                <a:cubicBezTo>
                  <a:pt x="4241601" y="721816"/>
                  <a:pt x="4240360" y="718096"/>
                  <a:pt x="4237880" y="715616"/>
                </a:cubicBezTo>
                <a:cubicBezTo>
                  <a:pt x="4235400" y="713135"/>
                  <a:pt x="4234160" y="711895"/>
                  <a:pt x="4234160" y="711895"/>
                </a:cubicBezTo>
                <a:lnTo>
                  <a:pt x="4219277" y="711895"/>
                </a:lnTo>
                <a:cubicBezTo>
                  <a:pt x="4214316" y="706934"/>
                  <a:pt x="4214316" y="704453"/>
                  <a:pt x="4219277" y="704453"/>
                </a:cubicBezTo>
                <a:cubicBezTo>
                  <a:pt x="4224238" y="694532"/>
                  <a:pt x="4224238" y="687091"/>
                  <a:pt x="4219277" y="682129"/>
                </a:cubicBezTo>
                <a:cubicBezTo>
                  <a:pt x="4214316" y="682129"/>
                  <a:pt x="4211835" y="679649"/>
                  <a:pt x="4211835" y="674688"/>
                </a:cubicBezTo>
                <a:cubicBezTo>
                  <a:pt x="4206875" y="664766"/>
                  <a:pt x="4209355" y="659805"/>
                  <a:pt x="4219277" y="659805"/>
                </a:cubicBezTo>
                <a:cubicBezTo>
                  <a:pt x="4234160" y="659805"/>
                  <a:pt x="4234160" y="657325"/>
                  <a:pt x="4219277" y="652364"/>
                </a:cubicBezTo>
                <a:cubicBezTo>
                  <a:pt x="4219277" y="647402"/>
                  <a:pt x="4219277" y="643682"/>
                  <a:pt x="4219277" y="641201"/>
                </a:cubicBezTo>
                <a:cubicBezTo>
                  <a:pt x="4219277" y="638721"/>
                  <a:pt x="4219277" y="637481"/>
                  <a:pt x="4219277" y="637481"/>
                </a:cubicBezTo>
                <a:cubicBezTo>
                  <a:pt x="4219277" y="632519"/>
                  <a:pt x="4220517" y="630039"/>
                  <a:pt x="4222997" y="630039"/>
                </a:cubicBezTo>
                <a:cubicBezTo>
                  <a:pt x="4225478" y="630039"/>
                  <a:pt x="4227959" y="632519"/>
                  <a:pt x="4230439" y="637481"/>
                </a:cubicBezTo>
                <a:cubicBezTo>
                  <a:pt x="4232919" y="642442"/>
                  <a:pt x="4236640" y="644922"/>
                  <a:pt x="4241601" y="644922"/>
                </a:cubicBezTo>
                <a:cubicBezTo>
                  <a:pt x="4246562" y="644922"/>
                  <a:pt x="4250283" y="646163"/>
                  <a:pt x="4252763" y="648643"/>
                </a:cubicBezTo>
                <a:cubicBezTo>
                  <a:pt x="4255243" y="651123"/>
                  <a:pt x="4254004" y="657325"/>
                  <a:pt x="4249042" y="667246"/>
                </a:cubicBezTo>
                <a:cubicBezTo>
                  <a:pt x="4234160" y="682129"/>
                  <a:pt x="4239121" y="689571"/>
                  <a:pt x="4263925" y="689571"/>
                </a:cubicBezTo>
                <a:cubicBezTo>
                  <a:pt x="4268886" y="689571"/>
                  <a:pt x="4273847" y="692051"/>
                  <a:pt x="4278808" y="697012"/>
                </a:cubicBezTo>
                <a:cubicBezTo>
                  <a:pt x="4278808" y="701973"/>
                  <a:pt x="4282529" y="704453"/>
                  <a:pt x="4289970" y="704453"/>
                </a:cubicBezTo>
                <a:cubicBezTo>
                  <a:pt x="4297411" y="704453"/>
                  <a:pt x="4303612" y="704453"/>
                  <a:pt x="4308574" y="704453"/>
                </a:cubicBezTo>
                <a:cubicBezTo>
                  <a:pt x="4308574" y="699492"/>
                  <a:pt x="4309814" y="697012"/>
                  <a:pt x="4312294" y="697012"/>
                </a:cubicBezTo>
                <a:cubicBezTo>
                  <a:pt x="4314774" y="697012"/>
                  <a:pt x="4316015" y="699492"/>
                  <a:pt x="4316015" y="704453"/>
                </a:cubicBezTo>
                <a:cubicBezTo>
                  <a:pt x="4316015" y="719336"/>
                  <a:pt x="4320976" y="724298"/>
                  <a:pt x="4330898" y="719336"/>
                </a:cubicBezTo>
                <a:lnTo>
                  <a:pt x="4323456" y="689571"/>
                </a:lnTo>
                <a:cubicBezTo>
                  <a:pt x="4318495" y="684609"/>
                  <a:pt x="4320976" y="682129"/>
                  <a:pt x="4330898" y="682129"/>
                </a:cubicBezTo>
                <a:cubicBezTo>
                  <a:pt x="4330898" y="682129"/>
                  <a:pt x="4333378" y="682129"/>
                  <a:pt x="4338339" y="682129"/>
                </a:cubicBezTo>
                <a:lnTo>
                  <a:pt x="4353222" y="682129"/>
                </a:lnTo>
                <a:cubicBezTo>
                  <a:pt x="4353222" y="672208"/>
                  <a:pt x="4348261" y="668487"/>
                  <a:pt x="4338339" y="670967"/>
                </a:cubicBezTo>
                <a:cubicBezTo>
                  <a:pt x="4328418" y="673447"/>
                  <a:pt x="4318495" y="672208"/>
                  <a:pt x="4308574" y="667246"/>
                </a:cubicBezTo>
                <a:lnTo>
                  <a:pt x="4301132" y="659805"/>
                </a:lnTo>
                <a:lnTo>
                  <a:pt x="4316015" y="652364"/>
                </a:lnTo>
                <a:cubicBezTo>
                  <a:pt x="4320976" y="642442"/>
                  <a:pt x="4320976" y="635001"/>
                  <a:pt x="4316015" y="630039"/>
                </a:cubicBezTo>
                <a:cubicBezTo>
                  <a:pt x="4316015" y="630039"/>
                  <a:pt x="4309814" y="631280"/>
                  <a:pt x="4297411" y="633760"/>
                </a:cubicBezTo>
                <a:cubicBezTo>
                  <a:pt x="4285009" y="636240"/>
                  <a:pt x="4276328" y="632519"/>
                  <a:pt x="4271367" y="622598"/>
                </a:cubicBezTo>
                <a:cubicBezTo>
                  <a:pt x="4271367" y="617637"/>
                  <a:pt x="4271367" y="613916"/>
                  <a:pt x="4271367" y="611436"/>
                </a:cubicBezTo>
                <a:cubicBezTo>
                  <a:pt x="4271367" y="608956"/>
                  <a:pt x="4273847" y="607715"/>
                  <a:pt x="4278808" y="607715"/>
                </a:cubicBezTo>
                <a:cubicBezTo>
                  <a:pt x="4283769" y="607715"/>
                  <a:pt x="4286249" y="610195"/>
                  <a:pt x="4286249" y="615157"/>
                </a:cubicBezTo>
                <a:lnTo>
                  <a:pt x="4301132" y="615157"/>
                </a:lnTo>
                <a:cubicBezTo>
                  <a:pt x="4311054" y="610195"/>
                  <a:pt x="4318495" y="605235"/>
                  <a:pt x="4323456" y="600274"/>
                </a:cubicBezTo>
                <a:lnTo>
                  <a:pt x="4316015" y="585391"/>
                </a:lnTo>
                <a:cubicBezTo>
                  <a:pt x="4316015" y="585391"/>
                  <a:pt x="4314774" y="584150"/>
                  <a:pt x="4312294" y="581670"/>
                </a:cubicBezTo>
                <a:cubicBezTo>
                  <a:pt x="4309814" y="579190"/>
                  <a:pt x="4308574" y="577950"/>
                  <a:pt x="4308574" y="577950"/>
                </a:cubicBezTo>
                <a:lnTo>
                  <a:pt x="4286249" y="570508"/>
                </a:lnTo>
                <a:cubicBezTo>
                  <a:pt x="4286249" y="565547"/>
                  <a:pt x="4288729" y="564307"/>
                  <a:pt x="4293691" y="566787"/>
                </a:cubicBezTo>
                <a:cubicBezTo>
                  <a:pt x="4298652" y="569268"/>
                  <a:pt x="4306093" y="570508"/>
                  <a:pt x="4316015" y="570508"/>
                </a:cubicBezTo>
                <a:lnTo>
                  <a:pt x="4368105" y="585391"/>
                </a:lnTo>
                <a:cubicBezTo>
                  <a:pt x="4358183" y="575469"/>
                  <a:pt x="4358183" y="565547"/>
                  <a:pt x="4368105" y="555625"/>
                </a:cubicBezTo>
                <a:cubicBezTo>
                  <a:pt x="4373066" y="550664"/>
                  <a:pt x="4380508" y="553145"/>
                  <a:pt x="4390429" y="563067"/>
                </a:cubicBezTo>
                <a:cubicBezTo>
                  <a:pt x="4395390" y="572988"/>
                  <a:pt x="4397870" y="577950"/>
                  <a:pt x="4397870" y="577950"/>
                </a:cubicBezTo>
                <a:cubicBezTo>
                  <a:pt x="4392909" y="577950"/>
                  <a:pt x="4392909" y="579190"/>
                  <a:pt x="4397870" y="581670"/>
                </a:cubicBezTo>
                <a:cubicBezTo>
                  <a:pt x="4402832" y="584150"/>
                  <a:pt x="4402832" y="586632"/>
                  <a:pt x="4397870" y="589112"/>
                </a:cubicBezTo>
                <a:cubicBezTo>
                  <a:pt x="4392909" y="591592"/>
                  <a:pt x="4392909" y="594073"/>
                  <a:pt x="4397870" y="596553"/>
                </a:cubicBezTo>
                <a:cubicBezTo>
                  <a:pt x="4402832" y="599033"/>
                  <a:pt x="4402832" y="602754"/>
                  <a:pt x="4397870" y="607715"/>
                </a:cubicBezTo>
                <a:lnTo>
                  <a:pt x="4397870" y="630039"/>
                </a:lnTo>
                <a:cubicBezTo>
                  <a:pt x="4392909" y="644922"/>
                  <a:pt x="4389188" y="652364"/>
                  <a:pt x="4386708" y="652364"/>
                </a:cubicBezTo>
                <a:cubicBezTo>
                  <a:pt x="4384228" y="652364"/>
                  <a:pt x="4382988" y="649884"/>
                  <a:pt x="4382988" y="644922"/>
                </a:cubicBezTo>
                <a:cubicBezTo>
                  <a:pt x="4382988" y="639961"/>
                  <a:pt x="4382988" y="630039"/>
                  <a:pt x="4382988" y="615157"/>
                </a:cubicBezTo>
                <a:cubicBezTo>
                  <a:pt x="4378026" y="605235"/>
                  <a:pt x="4375546" y="599033"/>
                  <a:pt x="4375546" y="596553"/>
                </a:cubicBezTo>
                <a:cubicBezTo>
                  <a:pt x="4375546" y="594073"/>
                  <a:pt x="4370585" y="592832"/>
                  <a:pt x="4360663" y="592832"/>
                </a:cubicBezTo>
                <a:cubicBezTo>
                  <a:pt x="4350742" y="592832"/>
                  <a:pt x="4345781" y="595312"/>
                  <a:pt x="4345781" y="600274"/>
                </a:cubicBezTo>
                <a:lnTo>
                  <a:pt x="4338339" y="607715"/>
                </a:lnTo>
                <a:lnTo>
                  <a:pt x="4323456" y="615157"/>
                </a:lnTo>
                <a:lnTo>
                  <a:pt x="4338339" y="615157"/>
                </a:lnTo>
                <a:cubicBezTo>
                  <a:pt x="4343301" y="620118"/>
                  <a:pt x="4350742" y="625078"/>
                  <a:pt x="4360663" y="630039"/>
                </a:cubicBezTo>
                <a:lnTo>
                  <a:pt x="4375546" y="644922"/>
                </a:lnTo>
                <a:lnTo>
                  <a:pt x="4353222" y="637481"/>
                </a:lnTo>
                <a:lnTo>
                  <a:pt x="4345781" y="652364"/>
                </a:lnTo>
                <a:cubicBezTo>
                  <a:pt x="4355702" y="652364"/>
                  <a:pt x="4360663" y="654844"/>
                  <a:pt x="4360663" y="659805"/>
                </a:cubicBezTo>
                <a:cubicBezTo>
                  <a:pt x="4355702" y="664766"/>
                  <a:pt x="4355702" y="667246"/>
                  <a:pt x="4360663" y="667246"/>
                </a:cubicBezTo>
                <a:lnTo>
                  <a:pt x="4368105" y="674688"/>
                </a:lnTo>
                <a:cubicBezTo>
                  <a:pt x="4368105" y="684609"/>
                  <a:pt x="4370585" y="692051"/>
                  <a:pt x="4375546" y="697012"/>
                </a:cubicBezTo>
                <a:cubicBezTo>
                  <a:pt x="4375546" y="701973"/>
                  <a:pt x="4373066" y="704453"/>
                  <a:pt x="4368105" y="704453"/>
                </a:cubicBezTo>
                <a:cubicBezTo>
                  <a:pt x="4363144" y="704453"/>
                  <a:pt x="4360663" y="705694"/>
                  <a:pt x="4360663" y="708174"/>
                </a:cubicBezTo>
                <a:cubicBezTo>
                  <a:pt x="4360663" y="710654"/>
                  <a:pt x="4365625" y="716856"/>
                  <a:pt x="4375546" y="726778"/>
                </a:cubicBezTo>
                <a:cubicBezTo>
                  <a:pt x="4385468" y="741660"/>
                  <a:pt x="4390429" y="749102"/>
                  <a:pt x="4390429" y="749102"/>
                </a:cubicBezTo>
                <a:cubicBezTo>
                  <a:pt x="4390429" y="754063"/>
                  <a:pt x="4391670" y="757784"/>
                  <a:pt x="4394150" y="760264"/>
                </a:cubicBezTo>
                <a:cubicBezTo>
                  <a:pt x="4396630" y="762744"/>
                  <a:pt x="4400351" y="763985"/>
                  <a:pt x="4405312" y="763985"/>
                </a:cubicBezTo>
                <a:cubicBezTo>
                  <a:pt x="4410273" y="763985"/>
                  <a:pt x="4416474" y="768946"/>
                  <a:pt x="4423915" y="778868"/>
                </a:cubicBezTo>
                <a:cubicBezTo>
                  <a:pt x="4431357" y="788789"/>
                  <a:pt x="4435077" y="796230"/>
                  <a:pt x="4435077" y="801192"/>
                </a:cubicBezTo>
                <a:cubicBezTo>
                  <a:pt x="4435077" y="801192"/>
                  <a:pt x="4435077" y="802432"/>
                  <a:pt x="4435077" y="804912"/>
                </a:cubicBezTo>
                <a:cubicBezTo>
                  <a:pt x="4435077" y="807393"/>
                  <a:pt x="4437558" y="811113"/>
                  <a:pt x="4442519" y="816075"/>
                </a:cubicBezTo>
                <a:cubicBezTo>
                  <a:pt x="4447480" y="821036"/>
                  <a:pt x="4447480" y="823516"/>
                  <a:pt x="4442519" y="823516"/>
                </a:cubicBezTo>
                <a:lnTo>
                  <a:pt x="4435077" y="853282"/>
                </a:lnTo>
                <a:lnTo>
                  <a:pt x="4442519" y="860723"/>
                </a:lnTo>
                <a:cubicBezTo>
                  <a:pt x="4442519" y="860723"/>
                  <a:pt x="4444999" y="861964"/>
                  <a:pt x="4449960" y="864444"/>
                </a:cubicBezTo>
                <a:cubicBezTo>
                  <a:pt x="4454922" y="866924"/>
                  <a:pt x="4458642" y="868164"/>
                  <a:pt x="4461122" y="868164"/>
                </a:cubicBezTo>
                <a:cubicBezTo>
                  <a:pt x="4463602" y="868164"/>
                  <a:pt x="4467323" y="869405"/>
                  <a:pt x="4472285" y="871885"/>
                </a:cubicBezTo>
                <a:cubicBezTo>
                  <a:pt x="4477246" y="874365"/>
                  <a:pt x="4482206" y="875606"/>
                  <a:pt x="4487167" y="875606"/>
                </a:cubicBezTo>
                <a:cubicBezTo>
                  <a:pt x="4492129" y="875606"/>
                  <a:pt x="4494609" y="875606"/>
                  <a:pt x="4494609" y="875606"/>
                </a:cubicBezTo>
                <a:cubicBezTo>
                  <a:pt x="4494609" y="870644"/>
                  <a:pt x="4484687" y="865684"/>
                  <a:pt x="4464843" y="860723"/>
                </a:cubicBezTo>
                <a:cubicBezTo>
                  <a:pt x="4459882" y="855762"/>
                  <a:pt x="4454922" y="852041"/>
                  <a:pt x="4449960" y="849561"/>
                </a:cubicBezTo>
                <a:cubicBezTo>
                  <a:pt x="4444999" y="847081"/>
                  <a:pt x="4442519" y="845840"/>
                  <a:pt x="4442519" y="845840"/>
                </a:cubicBezTo>
                <a:lnTo>
                  <a:pt x="4472285" y="845840"/>
                </a:lnTo>
                <a:cubicBezTo>
                  <a:pt x="4472285" y="850801"/>
                  <a:pt x="4474765" y="853282"/>
                  <a:pt x="4479726" y="853282"/>
                </a:cubicBezTo>
                <a:cubicBezTo>
                  <a:pt x="4484687" y="853282"/>
                  <a:pt x="4490888" y="857002"/>
                  <a:pt x="4498329" y="864444"/>
                </a:cubicBezTo>
                <a:cubicBezTo>
                  <a:pt x="4505771" y="871885"/>
                  <a:pt x="4511972" y="875606"/>
                  <a:pt x="4516933" y="875606"/>
                </a:cubicBezTo>
                <a:cubicBezTo>
                  <a:pt x="4521894" y="875606"/>
                  <a:pt x="4524374" y="875606"/>
                  <a:pt x="4524374" y="875606"/>
                </a:cubicBezTo>
                <a:cubicBezTo>
                  <a:pt x="4524374" y="875606"/>
                  <a:pt x="4524374" y="878086"/>
                  <a:pt x="4524374" y="883047"/>
                </a:cubicBezTo>
                <a:lnTo>
                  <a:pt x="4525770" y="883047"/>
                </a:lnTo>
                <a:cubicBezTo>
                  <a:pt x="4527320" y="883047"/>
                  <a:pt x="4529336" y="883047"/>
                  <a:pt x="4531816" y="883047"/>
                </a:cubicBezTo>
                <a:cubicBezTo>
                  <a:pt x="4541737" y="883047"/>
                  <a:pt x="4546699" y="881807"/>
                  <a:pt x="4546699" y="879326"/>
                </a:cubicBezTo>
                <a:cubicBezTo>
                  <a:pt x="4546699" y="876846"/>
                  <a:pt x="4544218" y="875606"/>
                  <a:pt x="4539257" y="875606"/>
                </a:cubicBezTo>
                <a:cubicBezTo>
                  <a:pt x="4534296" y="875606"/>
                  <a:pt x="4529336" y="871885"/>
                  <a:pt x="4524374" y="864444"/>
                </a:cubicBezTo>
                <a:cubicBezTo>
                  <a:pt x="4519413" y="857002"/>
                  <a:pt x="4514453" y="850801"/>
                  <a:pt x="4509492" y="845840"/>
                </a:cubicBezTo>
                <a:lnTo>
                  <a:pt x="4524374" y="838399"/>
                </a:lnTo>
                <a:cubicBezTo>
                  <a:pt x="4534296" y="838399"/>
                  <a:pt x="4539257" y="833437"/>
                  <a:pt x="4539257" y="823516"/>
                </a:cubicBezTo>
                <a:lnTo>
                  <a:pt x="4539257" y="801192"/>
                </a:lnTo>
                <a:cubicBezTo>
                  <a:pt x="4539257" y="796230"/>
                  <a:pt x="4541737" y="793750"/>
                  <a:pt x="4546699" y="793750"/>
                </a:cubicBezTo>
                <a:lnTo>
                  <a:pt x="4569023" y="830957"/>
                </a:lnTo>
                <a:cubicBezTo>
                  <a:pt x="4569023" y="835919"/>
                  <a:pt x="4580185" y="838399"/>
                  <a:pt x="4602509" y="838399"/>
                </a:cubicBezTo>
                <a:cubicBezTo>
                  <a:pt x="4624833" y="838399"/>
                  <a:pt x="4635995" y="838399"/>
                  <a:pt x="4635995" y="838399"/>
                </a:cubicBezTo>
                <a:cubicBezTo>
                  <a:pt x="4635995" y="838399"/>
                  <a:pt x="4637236" y="839639"/>
                  <a:pt x="4639716" y="842119"/>
                </a:cubicBezTo>
                <a:cubicBezTo>
                  <a:pt x="4642196" y="844600"/>
                  <a:pt x="4645917" y="843360"/>
                  <a:pt x="4650878" y="838399"/>
                </a:cubicBezTo>
                <a:cubicBezTo>
                  <a:pt x="4655840" y="838399"/>
                  <a:pt x="4659560" y="839639"/>
                  <a:pt x="4662040" y="842119"/>
                </a:cubicBezTo>
                <a:cubicBezTo>
                  <a:pt x="4664520" y="844600"/>
                  <a:pt x="4674443" y="844600"/>
                  <a:pt x="4691806" y="842119"/>
                </a:cubicBezTo>
                <a:cubicBezTo>
                  <a:pt x="4709169" y="839639"/>
                  <a:pt x="4717851" y="838399"/>
                  <a:pt x="4717851" y="838399"/>
                </a:cubicBezTo>
                <a:cubicBezTo>
                  <a:pt x="4722812" y="833437"/>
                  <a:pt x="4725292" y="830957"/>
                  <a:pt x="4725292" y="830957"/>
                </a:cubicBezTo>
                <a:cubicBezTo>
                  <a:pt x="4725292" y="830957"/>
                  <a:pt x="4727772" y="830957"/>
                  <a:pt x="4732734" y="830957"/>
                </a:cubicBezTo>
                <a:lnTo>
                  <a:pt x="4732734" y="838399"/>
                </a:lnTo>
                <a:cubicBezTo>
                  <a:pt x="4727772" y="838399"/>
                  <a:pt x="4725292" y="840879"/>
                  <a:pt x="4725292" y="845840"/>
                </a:cubicBezTo>
                <a:cubicBezTo>
                  <a:pt x="4725292" y="850801"/>
                  <a:pt x="4722812" y="853282"/>
                  <a:pt x="4717851" y="853282"/>
                </a:cubicBezTo>
                <a:cubicBezTo>
                  <a:pt x="4712890" y="853282"/>
                  <a:pt x="4709169" y="853282"/>
                  <a:pt x="4706689" y="853282"/>
                </a:cubicBezTo>
                <a:cubicBezTo>
                  <a:pt x="4704209" y="853282"/>
                  <a:pt x="4702968" y="855762"/>
                  <a:pt x="4702968" y="860723"/>
                </a:cubicBezTo>
                <a:cubicBezTo>
                  <a:pt x="4702968" y="865684"/>
                  <a:pt x="4698007" y="868164"/>
                  <a:pt x="4688085" y="868164"/>
                </a:cubicBezTo>
                <a:cubicBezTo>
                  <a:pt x="4683124" y="863203"/>
                  <a:pt x="4679403" y="860723"/>
                  <a:pt x="4676923" y="860723"/>
                </a:cubicBezTo>
                <a:cubicBezTo>
                  <a:pt x="4674443" y="860723"/>
                  <a:pt x="4673202" y="860723"/>
                  <a:pt x="4673202" y="860723"/>
                </a:cubicBezTo>
                <a:lnTo>
                  <a:pt x="4635995" y="868164"/>
                </a:lnTo>
                <a:cubicBezTo>
                  <a:pt x="4631034" y="873126"/>
                  <a:pt x="4623593" y="873126"/>
                  <a:pt x="4613671" y="868164"/>
                </a:cubicBezTo>
                <a:cubicBezTo>
                  <a:pt x="4598788" y="868164"/>
                  <a:pt x="4591347" y="870644"/>
                  <a:pt x="4591347" y="875606"/>
                </a:cubicBezTo>
                <a:cubicBezTo>
                  <a:pt x="4591347" y="880567"/>
                  <a:pt x="4588867" y="883047"/>
                  <a:pt x="4583906" y="883047"/>
                </a:cubicBezTo>
                <a:cubicBezTo>
                  <a:pt x="4578944" y="888009"/>
                  <a:pt x="4576464" y="892969"/>
                  <a:pt x="4576464" y="897930"/>
                </a:cubicBezTo>
                <a:cubicBezTo>
                  <a:pt x="4576464" y="907851"/>
                  <a:pt x="4573984" y="912813"/>
                  <a:pt x="4569023" y="912813"/>
                </a:cubicBezTo>
                <a:cubicBezTo>
                  <a:pt x="4573984" y="917774"/>
                  <a:pt x="4576464" y="922734"/>
                  <a:pt x="4576464" y="927696"/>
                </a:cubicBezTo>
                <a:lnTo>
                  <a:pt x="4583906" y="935137"/>
                </a:lnTo>
                <a:lnTo>
                  <a:pt x="4576464" y="935137"/>
                </a:lnTo>
                <a:cubicBezTo>
                  <a:pt x="4571503" y="935137"/>
                  <a:pt x="4566543" y="935137"/>
                  <a:pt x="4561581" y="935137"/>
                </a:cubicBezTo>
                <a:cubicBezTo>
                  <a:pt x="4561581" y="940098"/>
                  <a:pt x="4559101" y="941338"/>
                  <a:pt x="4554140" y="938858"/>
                </a:cubicBezTo>
                <a:cubicBezTo>
                  <a:pt x="4549179" y="936378"/>
                  <a:pt x="4549179" y="930176"/>
                  <a:pt x="4554140" y="920254"/>
                </a:cubicBezTo>
                <a:lnTo>
                  <a:pt x="4546699" y="897930"/>
                </a:lnTo>
                <a:cubicBezTo>
                  <a:pt x="4546699" y="892969"/>
                  <a:pt x="4541737" y="895450"/>
                  <a:pt x="4531816" y="905371"/>
                </a:cubicBezTo>
                <a:lnTo>
                  <a:pt x="4531816" y="920254"/>
                </a:lnTo>
                <a:cubicBezTo>
                  <a:pt x="4526854" y="935137"/>
                  <a:pt x="4516933" y="940098"/>
                  <a:pt x="4502050" y="935137"/>
                </a:cubicBezTo>
                <a:cubicBezTo>
                  <a:pt x="4497089" y="935137"/>
                  <a:pt x="4493368" y="935137"/>
                  <a:pt x="4490888" y="935137"/>
                </a:cubicBezTo>
                <a:cubicBezTo>
                  <a:pt x="4488408" y="935137"/>
                  <a:pt x="4487167" y="935137"/>
                  <a:pt x="4487167" y="935137"/>
                </a:cubicBezTo>
                <a:cubicBezTo>
                  <a:pt x="4482206" y="940098"/>
                  <a:pt x="4482206" y="945059"/>
                  <a:pt x="4487167" y="950020"/>
                </a:cubicBezTo>
                <a:lnTo>
                  <a:pt x="4531816" y="950020"/>
                </a:lnTo>
                <a:lnTo>
                  <a:pt x="4583906" y="957461"/>
                </a:lnTo>
                <a:lnTo>
                  <a:pt x="4613671" y="964903"/>
                </a:lnTo>
                <a:cubicBezTo>
                  <a:pt x="4613671" y="964903"/>
                  <a:pt x="4613671" y="963662"/>
                  <a:pt x="4613671" y="961182"/>
                </a:cubicBezTo>
                <a:cubicBezTo>
                  <a:pt x="4613671" y="958702"/>
                  <a:pt x="4611191" y="957461"/>
                  <a:pt x="4606230" y="957461"/>
                </a:cubicBezTo>
                <a:lnTo>
                  <a:pt x="4591347" y="912813"/>
                </a:lnTo>
                <a:cubicBezTo>
                  <a:pt x="4591347" y="907851"/>
                  <a:pt x="4595068" y="905371"/>
                  <a:pt x="4602509" y="905371"/>
                </a:cubicBezTo>
                <a:cubicBezTo>
                  <a:pt x="4609951" y="905371"/>
                  <a:pt x="4613671" y="907851"/>
                  <a:pt x="4613671" y="912813"/>
                </a:cubicBezTo>
                <a:cubicBezTo>
                  <a:pt x="4613671" y="907851"/>
                  <a:pt x="4613671" y="905371"/>
                  <a:pt x="4613671" y="905371"/>
                </a:cubicBezTo>
                <a:lnTo>
                  <a:pt x="4621113" y="890489"/>
                </a:lnTo>
                <a:cubicBezTo>
                  <a:pt x="4626074" y="890489"/>
                  <a:pt x="4629795" y="890489"/>
                  <a:pt x="4632275" y="890489"/>
                </a:cubicBezTo>
                <a:cubicBezTo>
                  <a:pt x="4634755" y="890489"/>
                  <a:pt x="4635995" y="890489"/>
                  <a:pt x="4635995" y="890489"/>
                </a:cubicBezTo>
                <a:cubicBezTo>
                  <a:pt x="4640957" y="885527"/>
                  <a:pt x="4645917" y="883047"/>
                  <a:pt x="4650878" y="883047"/>
                </a:cubicBezTo>
                <a:lnTo>
                  <a:pt x="4658320" y="890489"/>
                </a:lnTo>
                <a:cubicBezTo>
                  <a:pt x="4653358" y="890489"/>
                  <a:pt x="4652119" y="891729"/>
                  <a:pt x="4654599" y="894209"/>
                </a:cubicBezTo>
                <a:cubicBezTo>
                  <a:pt x="4657079" y="896689"/>
                  <a:pt x="4658320" y="900410"/>
                  <a:pt x="4658320" y="905371"/>
                </a:cubicBezTo>
                <a:lnTo>
                  <a:pt x="4643437" y="912813"/>
                </a:lnTo>
                <a:cubicBezTo>
                  <a:pt x="4638476" y="917774"/>
                  <a:pt x="4635995" y="920254"/>
                  <a:pt x="4635995" y="920254"/>
                </a:cubicBezTo>
                <a:cubicBezTo>
                  <a:pt x="4635995" y="920254"/>
                  <a:pt x="4638476" y="920254"/>
                  <a:pt x="4643437" y="920254"/>
                </a:cubicBezTo>
                <a:cubicBezTo>
                  <a:pt x="4653358" y="925216"/>
                  <a:pt x="4660800" y="930176"/>
                  <a:pt x="4665761" y="935137"/>
                </a:cubicBezTo>
                <a:cubicBezTo>
                  <a:pt x="4670722" y="940098"/>
                  <a:pt x="4675683" y="942578"/>
                  <a:pt x="4680644" y="942578"/>
                </a:cubicBezTo>
                <a:lnTo>
                  <a:pt x="4688085" y="942578"/>
                </a:lnTo>
                <a:lnTo>
                  <a:pt x="4688085" y="957461"/>
                </a:lnTo>
                <a:cubicBezTo>
                  <a:pt x="4698007" y="962423"/>
                  <a:pt x="4701727" y="964903"/>
                  <a:pt x="4699247" y="964903"/>
                </a:cubicBezTo>
                <a:cubicBezTo>
                  <a:pt x="4696767" y="964903"/>
                  <a:pt x="4688085" y="964903"/>
                  <a:pt x="4673202" y="964903"/>
                </a:cubicBezTo>
                <a:cubicBezTo>
                  <a:pt x="4668241" y="964903"/>
                  <a:pt x="4665761" y="968623"/>
                  <a:pt x="4665761" y="976065"/>
                </a:cubicBezTo>
                <a:cubicBezTo>
                  <a:pt x="4665761" y="983506"/>
                  <a:pt x="4668241" y="988468"/>
                  <a:pt x="4673202" y="990948"/>
                </a:cubicBezTo>
                <a:cubicBezTo>
                  <a:pt x="4678164" y="993428"/>
                  <a:pt x="4678164" y="997148"/>
                  <a:pt x="4673202" y="1002110"/>
                </a:cubicBezTo>
                <a:cubicBezTo>
                  <a:pt x="4668241" y="1007071"/>
                  <a:pt x="4668241" y="1012031"/>
                  <a:pt x="4673202" y="1016993"/>
                </a:cubicBezTo>
                <a:cubicBezTo>
                  <a:pt x="4688085" y="1016993"/>
                  <a:pt x="4688085" y="1021954"/>
                  <a:pt x="4673202" y="1031875"/>
                </a:cubicBezTo>
                <a:cubicBezTo>
                  <a:pt x="4668241" y="1036837"/>
                  <a:pt x="4670722" y="1040557"/>
                  <a:pt x="4680644" y="1043037"/>
                </a:cubicBezTo>
                <a:cubicBezTo>
                  <a:pt x="4690565" y="1045518"/>
                  <a:pt x="4696767" y="1045518"/>
                  <a:pt x="4699247" y="1043037"/>
                </a:cubicBezTo>
                <a:cubicBezTo>
                  <a:pt x="4701727" y="1040557"/>
                  <a:pt x="4702968" y="1039317"/>
                  <a:pt x="4702968" y="1039317"/>
                </a:cubicBezTo>
                <a:lnTo>
                  <a:pt x="4702968" y="1031875"/>
                </a:lnTo>
                <a:lnTo>
                  <a:pt x="4710410" y="1024434"/>
                </a:lnTo>
                <a:lnTo>
                  <a:pt x="4702968" y="1009551"/>
                </a:lnTo>
                <a:cubicBezTo>
                  <a:pt x="4698007" y="1004590"/>
                  <a:pt x="4695527" y="997148"/>
                  <a:pt x="4695527" y="987227"/>
                </a:cubicBezTo>
                <a:cubicBezTo>
                  <a:pt x="4695527" y="982266"/>
                  <a:pt x="4696767" y="978545"/>
                  <a:pt x="4699247" y="976065"/>
                </a:cubicBezTo>
                <a:cubicBezTo>
                  <a:pt x="4701727" y="973585"/>
                  <a:pt x="4705448" y="972344"/>
                  <a:pt x="4710410" y="972344"/>
                </a:cubicBezTo>
                <a:cubicBezTo>
                  <a:pt x="4720331" y="972344"/>
                  <a:pt x="4725292" y="974824"/>
                  <a:pt x="4725292" y="979785"/>
                </a:cubicBezTo>
                <a:lnTo>
                  <a:pt x="4755058" y="994668"/>
                </a:lnTo>
                <a:lnTo>
                  <a:pt x="4777382" y="1009551"/>
                </a:lnTo>
                <a:cubicBezTo>
                  <a:pt x="4787304" y="1019473"/>
                  <a:pt x="4791024" y="1025675"/>
                  <a:pt x="4788544" y="1028155"/>
                </a:cubicBezTo>
                <a:cubicBezTo>
                  <a:pt x="4786064" y="1030635"/>
                  <a:pt x="4779862" y="1031875"/>
                  <a:pt x="4769941" y="1031875"/>
                </a:cubicBezTo>
                <a:cubicBezTo>
                  <a:pt x="4764979" y="1031875"/>
                  <a:pt x="4762499" y="1030635"/>
                  <a:pt x="4762499" y="1028155"/>
                </a:cubicBezTo>
                <a:cubicBezTo>
                  <a:pt x="4762499" y="1025675"/>
                  <a:pt x="4762499" y="1021954"/>
                  <a:pt x="4762499" y="1016993"/>
                </a:cubicBezTo>
                <a:lnTo>
                  <a:pt x="4747617" y="1002110"/>
                </a:lnTo>
                <a:lnTo>
                  <a:pt x="4732734" y="1009551"/>
                </a:lnTo>
                <a:cubicBezTo>
                  <a:pt x="4732734" y="1009551"/>
                  <a:pt x="4733974" y="1012031"/>
                  <a:pt x="4736454" y="1016993"/>
                </a:cubicBezTo>
                <a:cubicBezTo>
                  <a:pt x="4738935" y="1021954"/>
                  <a:pt x="4740175" y="1024434"/>
                  <a:pt x="4740175" y="1024434"/>
                </a:cubicBezTo>
                <a:cubicBezTo>
                  <a:pt x="4745136" y="1024434"/>
                  <a:pt x="4747617" y="1026914"/>
                  <a:pt x="4747617" y="1031875"/>
                </a:cubicBezTo>
                <a:cubicBezTo>
                  <a:pt x="4747617" y="1036837"/>
                  <a:pt x="4752578" y="1043037"/>
                  <a:pt x="4762499" y="1050479"/>
                </a:cubicBezTo>
                <a:cubicBezTo>
                  <a:pt x="4772421" y="1057920"/>
                  <a:pt x="4784824" y="1065362"/>
                  <a:pt x="4799706" y="1072803"/>
                </a:cubicBezTo>
                <a:cubicBezTo>
                  <a:pt x="4814589" y="1080244"/>
                  <a:pt x="4822031" y="1081485"/>
                  <a:pt x="4822031" y="1076524"/>
                </a:cubicBezTo>
                <a:cubicBezTo>
                  <a:pt x="4826992" y="1076524"/>
                  <a:pt x="4829472" y="1074044"/>
                  <a:pt x="4829472" y="1069082"/>
                </a:cubicBezTo>
                <a:cubicBezTo>
                  <a:pt x="4829472" y="1059161"/>
                  <a:pt x="4834433" y="1059161"/>
                  <a:pt x="4844355" y="1069082"/>
                </a:cubicBezTo>
                <a:cubicBezTo>
                  <a:pt x="4849316" y="1069082"/>
                  <a:pt x="4849316" y="1071562"/>
                  <a:pt x="4844355" y="1076524"/>
                </a:cubicBezTo>
                <a:cubicBezTo>
                  <a:pt x="4839394" y="1076524"/>
                  <a:pt x="4836913" y="1079004"/>
                  <a:pt x="4836913" y="1083965"/>
                </a:cubicBezTo>
                <a:cubicBezTo>
                  <a:pt x="4836913" y="1088926"/>
                  <a:pt x="4836913" y="1091407"/>
                  <a:pt x="4836913" y="1091407"/>
                </a:cubicBezTo>
                <a:cubicBezTo>
                  <a:pt x="4841875" y="1101328"/>
                  <a:pt x="4841875" y="1103809"/>
                  <a:pt x="4836913" y="1098848"/>
                </a:cubicBezTo>
                <a:cubicBezTo>
                  <a:pt x="4831952" y="1093887"/>
                  <a:pt x="4826992" y="1091407"/>
                  <a:pt x="4822031" y="1091407"/>
                </a:cubicBezTo>
                <a:cubicBezTo>
                  <a:pt x="4817069" y="1091407"/>
                  <a:pt x="4809628" y="1088926"/>
                  <a:pt x="4799706" y="1083965"/>
                </a:cubicBezTo>
                <a:cubicBezTo>
                  <a:pt x="4794745" y="1083965"/>
                  <a:pt x="4789785" y="1082725"/>
                  <a:pt x="4784824" y="1080244"/>
                </a:cubicBezTo>
                <a:cubicBezTo>
                  <a:pt x="4779862" y="1077764"/>
                  <a:pt x="4774902" y="1076524"/>
                  <a:pt x="4769941" y="1076524"/>
                </a:cubicBezTo>
                <a:cubicBezTo>
                  <a:pt x="4764979" y="1071562"/>
                  <a:pt x="4757538" y="1064121"/>
                  <a:pt x="4747617" y="1054200"/>
                </a:cubicBezTo>
                <a:cubicBezTo>
                  <a:pt x="4732734" y="1034355"/>
                  <a:pt x="4725292" y="1031875"/>
                  <a:pt x="4725292" y="1046758"/>
                </a:cubicBezTo>
                <a:cubicBezTo>
                  <a:pt x="4725292" y="1051719"/>
                  <a:pt x="4732734" y="1059161"/>
                  <a:pt x="4747617" y="1069082"/>
                </a:cubicBezTo>
                <a:lnTo>
                  <a:pt x="4777382" y="1091407"/>
                </a:lnTo>
                <a:cubicBezTo>
                  <a:pt x="4772421" y="1091407"/>
                  <a:pt x="4767461" y="1090166"/>
                  <a:pt x="4762499" y="1087686"/>
                </a:cubicBezTo>
                <a:cubicBezTo>
                  <a:pt x="4757538" y="1085206"/>
                  <a:pt x="4751337" y="1082725"/>
                  <a:pt x="4743896" y="1080244"/>
                </a:cubicBezTo>
                <a:cubicBezTo>
                  <a:pt x="4736454" y="1077764"/>
                  <a:pt x="4725292" y="1071562"/>
                  <a:pt x="4710410" y="1061641"/>
                </a:cubicBezTo>
                <a:cubicBezTo>
                  <a:pt x="4705448" y="1061641"/>
                  <a:pt x="4700488" y="1060400"/>
                  <a:pt x="4695527" y="1057920"/>
                </a:cubicBezTo>
                <a:cubicBezTo>
                  <a:pt x="4690565" y="1055440"/>
                  <a:pt x="4685605" y="1054200"/>
                  <a:pt x="4680644" y="1054200"/>
                </a:cubicBezTo>
                <a:lnTo>
                  <a:pt x="4688085" y="1061641"/>
                </a:lnTo>
                <a:cubicBezTo>
                  <a:pt x="4693047" y="1066602"/>
                  <a:pt x="4698007" y="1069082"/>
                  <a:pt x="4702968" y="1069082"/>
                </a:cubicBezTo>
                <a:lnTo>
                  <a:pt x="4702968" y="1076524"/>
                </a:lnTo>
                <a:cubicBezTo>
                  <a:pt x="4698007" y="1081485"/>
                  <a:pt x="4698007" y="1086445"/>
                  <a:pt x="4702968" y="1091407"/>
                </a:cubicBezTo>
                <a:lnTo>
                  <a:pt x="4725292" y="1091407"/>
                </a:lnTo>
                <a:lnTo>
                  <a:pt x="4747617" y="1098848"/>
                </a:lnTo>
                <a:cubicBezTo>
                  <a:pt x="4752578" y="1103809"/>
                  <a:pt x="4755058" y="1106289"/>
                  <a:pt x="4755058" y="1106289"/>
                </a:cubicBezTo>
                <a:lnTo>
                  <a:pt x="4762499" y="1113731"/>
                </a:lnTo>
                <a:cubicBezTo>
                  <a:pt x="4767461" y="1113731"/>
                  <a:pt x="4769941" y="1113731"/>
                  <a:pt x="4769941" y="1113731"/>
                </a:cubicBezTo>
                <a:lnTo>
                  <a:pt x="4777382" y="1113731"/>
                </a:lnTo>
                <a:cubicBezTo>
                  <a:pt x="4782343" y="1118692"/>
                  <a:pt x="4787304" y="1121172"/>
                  <a:pt x="4792265" y="1121172"/>
                </a:cubicBezTo>
                <a:lnTo>
                  <a:pt x="4799706" y="1128614"/>
                </a:lnTo>
                <a:lnTo>
                  <a:pt x="4814589" y="1136055"/>
                </a:lnTo>
                <a:cubicBezTo>
                  <a:pt x="4819551" y="1136055"/>
                  <a:pt x="4824511" y="1136055"/>
                  <a:pt x="4829472" y="1136055"/>
                </a:cubicBezTo>
                <a:cubicBezTo>
                  <a:pt x="4831953" y="1136055"/>
                  <a:pt x="4833813" y="1136675"/>
                  <a:pt x="4835053" y="1137915"/>
                </a:cubicBezTo>
                <a:lnTo>
                  <a:pt x="4836665" y="1142752"/>
                </a:lnTo>
                <a:lnTo>
                  <a:pt x="4835983" y="1142566"/>
                </a:lnTo>
                <a:cubicBezTo>
                  <a:pt x="4832883" y="1141946"/>
                  <a:pt x="4826991" y="1141016"/>
                  <a:pt x="4818310" y="1139776"/>
                </a:cubicBezTo>
                <a:cubicBezTo>
                  <a:pt x="4800947" y="1137296"/>
                  <a:pt x="4792265" y="1138535"/>
                  <a:pt x="4792265" y="1143496"/>
                </a:cubicBezTo>
                <a:lnTo>
                  <a:pt x="4777382" y="1150938"/>
                </a:lnTo>
                <a:cubicBezTo>
                  <a:pt x="4772421" y="1150938"/>
                  <a:pt x="4769941" y="1149697"/>
                  <a:pt x="4769941" y="1147217"/>
                </a:cubicBezTo>
                <a:cubicBezTo>
                  <a:pt x="4769941" y="1144737"/>
                  <a:pt x="4764979" y="1143496"/>
                  <a:pt x="4755058" y="1143496"/>
                </a:cubicBezTo>
                <a:cubicBezTo>
                  <a:pt x="4750097" y="1143496"/>
                  <a:pt x="4745136" y="1144737"/>
                  <a:pt x="4740175" y="1147217"/>
                </a:cubicBezTo>
                <a:cubicBezTo>
                  <a:pt x="4735214" y="1149697"/>
                  <a:pt x="4732734" y="1150938"/>
                  <a:pt x="4732734" y="1150938"/>
                </a:cubicBezTo>
                <a:cubicBezTo>
                  <a:pt x="4732734" y="1160859"/>
                  <a:pt x="4742655" y="1163341"/>
                  <a:pt x="4762499" y="1158379"/>
                </a:cubicBezTo>
                <a:cubicBezTo>
                  <a:pt x="4772421" y="1158379"/>
                  <a:pt x="4779862" y="1160859"/>
                  <a:pt x="4784824" y="1165821"/>
                </a:cubicBezTo>
                <a:cubicBezTo>
                  <a:pt x="4789785" y="1170782"/>
                  <a:pt x="4794745" y="1173262"/>
                  <a:pt x="4799706" y="1173262"/>
                </a:cubicBezTo>
                <a:lnTo>
                  <a:pt x="4814589" y="1188145"/>
                </a:lnTo>
                <a:cubicBezTo>
                  <a:pt x="4819551" y="1198066"/>
                  <a:pt x="4824511" y="1200548"/>
                  <a:pt x="4829472" y="1195586"/>
                </a:cubicBezTo>
                <a:cubicBezTo>
                  <a:pt x="4844355" y="1190625"/>
                  <a:pt x="4871640" y="1198066"/>
                  <a:pt x="4911327" y="1217910"/>
                </a:cubicBezTo>
                <a:cubicBezTo>
                  <a:pt x="4921249" y="1222872"/>
                  <a:pt x="4933652" y="1227832"/>
                  <a:pt x="4948535" y="1232793"/>
                </a:cubicBezTo>
                <a:lnTo>
                  <a:pt x="4978300" y="1247676"/>
                </a:lnTo>
                <a:lnTo>
                  <a:pt x="4926210" y="1232793"/>
                </a:lnTo>
                <a:cubicBezTo>
                  <a:pt x="4921249" y="1232793"/>
                  <a:pt x="4916289" y="1231553"/>
                  <a:pt x="4911327" y="1229073"/>
                </a:cubicBezTo>
                <a:cubicBezTo>
                  <a:pt x="4906366" y="1226593"/>
                  <a:pt x="4903886" y="1225352"/>
                  <a:pt x="4903886" y="1225352"/>
                </a:cubicBezTo>
                <a:cubicBezTo>
                  <a:pt x="4898925" y="1230313"/>
                  <a:pt x="4891483" y="1231553"/>
                  <a:pt x="4881562" y="1229073"/>
                </a:cubicBezTo>
                <a:cubicBezTo>
                  <a:pt x="4871640" y="1226593"/>
                  <a:pt x="4866679" y="1222872"/>
                  <a:pt x="4866679" y="1217910"/>
                </a:cubicBezTo>
                <a:cubicBezTo>
                  <a:pt x="4866679" y="1207989"/>
                  <a:pt x="4859238" y="1205508"/>
                  <a:pt x="4844355" y="1210469"/>
                </a:cubicBezTo>
                <a:lnTo>
                  <a:pt x="4851796" y="1225352"/>
                </a:lnTo>
                <a:lnTo>
                  <a:pt x="4859238" y="1232793"/>
                </a:lnTo>
                <a:cubicBezTo>
                  <a:pt x="4859238" y="1232793"/>
                  <a:pt x="4866679" y="1235273"/>
                  <a:pt x="4881562" y="1240235"/>
                </a:cubicBezTo>
                <a:cubicBezTo>
                  <a:pt x="4916289" y="1250156"/>
                  <a:pt x="4933652" y="1260079"/>
                  <a:pt x="4933652" y="1270000"/>
                </a:cubicBezTo>
                <a:cubicBezTo>
                  <a:pt x="4938613" y="1274961"/>
                  <a:pt x="4941093" y="1278682"/>
                  <a:pt x="4941093" y="1281162"/>
                </a:cubicBezTo>
                <a:cubicBezTo>
                  <a:pt x="4941093" y="1283643"/>
                  <a:pt x="4943573" y="1284883"/>
                  <a:pt x="4948535" y="1284883"/>
                </a:cubicBezTo>
                <a:cubicBezTo>
                  <a:pt x="4953496" y="1279922"/>
                  <a:pt x="4955976" y="1282403"/>
                  <a:pt x="4955976" y="1292325"/>
                </a:cubicBezTo>
                <a:cubicBezTo>
                  <a:pt x="4960937" y="1307207"/>
                  <a:pt x="4965897" y="1309688"/>
                  <a:pt x="4970859" y="1299766"/>
                </a:cubicBezTo>
                <a:cubicBezTo>
                  <a:pt x="4975820" y="1294805"/>
                  <a:pt x="4979541" y="1294805"/>
                  <a:pt x="4982021" y="1299766"/>
                </a:cubicBezTo>
                <a:cubicBezTo>
                  <a:pt x="4984501" y="1304727"/>
                  <a:pt x="4988222" y="1307207"/>
                  <a:pt x="4993183" y="1307207"/>
                </a:cubicBezTo>
                <a:cubicBezTo>
                  <a:pt x="4993183" y="1307207"/>
                  <a:pt x="4994424" y="1307207"/>
                  <a:pt x="4996904" y="1307207"/>
                </a:cubicBezTo>
                <a:cubicBezTo>
                  <a:pt x="4999384" y="1307207"/>
                  <a:pt x="5003104" y="1309688"/>
                  <a:pt x="5008066" y="1314649"/>
                </a:cubicBezTo>
                <a:cubicBezTo>
                  <a:pt x="5013027" y="1319610"/>
                  <a:pt x="5017987" y="1319610"/>
                  <a:pt x="5022949" y="1314649"/>
                </a:cubicBezTo>
                <a:cubicBezTo>
                  <a:pt x="5022949" y="1314649"/>
                  <a:pt x="5025429" y="1312168"/>
                  <a:pt x="5030390" y="1307207"/>
                </a:cubicBezTo>
                <a:cubicBezTo>
                  <a:pt x="5030390" y="1302246"/>
                  <a:pt x="5027910" y="1299766"/>
                  <a:pt x="5022949" y="1299766"/>
                </a:cubicBezTo>
                <a:lnTo>
                  <a:pt x="5022949" y="1292325"/>
                </a:lnTo>
                <a:cubicBezTo>
                  <a:pt x="5027910" y="1287364"/>
                  <a:pt x="5030390" y="1284883"/>
                  <a:pt x="5030390" y="1284883"/>
                </a:cubicBezTo>
                <a:cubicBezTo>
                  <a:pt x="5030390" y="1284883"/>
                  <a:pt x="5027910" y="1282403"/>
                  <a:pt x="5022949" y="1277442"/>
                </a:cubicBezTo>
                <a:cubicBezTo>
                  <a:pt x="5017987" y="1277442"/>
                  <a:pt x="5013027" y="1277442"/>
                  <a:pt x="5008066" y="1277442"/>
                </a:cubicBezTo>
                <a:cubicBezTo>
                  <a:pt x="5003104" y="1277442"/>
                  <a:pt x="5003104" y="1274961"/>
                  <a:pt x="5008066" y="1270000"/>
                </a:cubicBezTo>
                <a:cubicBezTo>
                  <a:pt x="5008066" y="1265039"/>
                  <a:pt x="5008066" y="1261319"/>
                  <a:pt x="5008066" y="1258838"/>
                </a:cubicBezTo>
                <a:cubicBezTo>
                  <a:pt x="5008066" y="1256358"/>
                  <a:pt x="5005586" y="1255118"/>
                  <a:pt x="5000624" y="1255118"/>
                </a:cubicBezTo>
                <a:cubicBezTo>
                  <a:pt x="5000624" y="1255118"/>
                  <a:pt x="4999384" y="1251397"/>
                  <a:pt x="4996904" y="1243955"/>
                </a:cubicBezTo>
                <a:cubicBezTo>
                  <a:pt x="4994424" y="1236514"/>
                  <a:pt x="4990703" y="1232793"/>
                  <a:pt x="4985742" y="1232793"/>
                </a:cubicBezTo>
                <a:cubicBezTo>
                  <a:pt x="4980780" y="1232793"/>
                  <a:pt x="4975820" y="1231553"/>
                  <a:pt x="4970859" y="1229073"/>
                </a:cubicBezTo>
                <a:cubicBezTo>
                  <a:pt x="4965897" y="1226593"/>
                  <a:pt x="4960937" y="1225352"/>
                  <a:pt x="4955976" y="1225352"/>
                </a:cubicBezTo>
                <a:lnTo>
                  <a:pt x="4933652" y="1210469"/>
                </a:lnTo>
                <a:cubicBezTo>
                  <a:pt x="4938613" y="1205508"/>
                  <a:pt x="4947294" y="1205508"/>
                  <a:pt x="4959697" y="1210469"/>
                </a:cubicBezTo>
                <a:cubicBezTo>
                  <a:pt x="4972099" y="1215430"/>
                  <a:pt x="4980780" y="1220391"/>
                  <a:pt x="4985742" y="1225352"/>
                </a:cubicBezTo>
                <a:cubicBezTo>
                  <a:pt x="4995663" y="1230313"/>
                  <a:pt x="5005586" y="1234034"/>
                  <a:pt x="5015507" y="1236514"/>
                </a:cubicBezTo>
                <a:cubicBezTo>
                  <a:pt x="5025429" y="1238994"/>
                  <a:pt x="5030390" y="1245196"/>
                  <a:pt x="5030390" y="1255118"/>
                </a:cubicBezTo>
                <a:cubicBezTo>
                  <a:pt x="5030390" y="1260079"/>
                  <a:pt x="5030390" y="1263799"/>
                  <a:pt x="5030390" y="1266280"/>
                </a:cubicBezTo>
                <a:cubicBezTo>
                  <a:pt x="5030390" y="1268760"/>
                  <a:pt x="5035351" y="1274961"/>
                  <a:pt x="5045273" y="1284883"/>
                </a:cubicBezTo>
                <a:cubicBezTo>
                  <a:pt x="5050234" y="1284883"/>
                  <a:pt x="5055194" y="1287364"/>
                  <a:pt x="5060156" y="1292325"/>
                </a:cubicBezTo>
                <a:cubicBezTo>
                  <a:pt x="5065117" y="1297286"/>
                  <a:pt x="5067597" y="1299766"/>
                  <a:pt x="5067597" y="1299766"/>
                </a:cubicBezTo>
                <a:cubicBezTo>
                  <a:pt x="5062636" y="1304727"/>
                  <a:pt x="5057676" y="1307207"/>
                  <a:pt x="5052714" y="1307207"/>
                </a:cubicBezTo>
                <a:cubicBezTo>
                  <a:pt x="5052714" y="1312168"/>
                  <a:pt x="5048994" y="1314649"/>
                  <a:pt x="5041552" y="1314649"/>
                </a:cubicBezTo>
                <a:cubicBezTo>
                  <a:pt x="5034111" y="1314649"/>
                  <a:pt x="5029149" y="1317129"/>
                  <a:pt x="5026669" y="1322090"/>
                </a:cubicBezTo>
                <a:cubicBezTo>
                  <a:pt x="5024189" y="1327051"/>
                  <a:pt x="5027910" y="1332012"/>
                  <a:pt x="5037831" y="1336973"/>
                </a:cubicBezTo>
                <a:cubicBezTo>
                  <a:pt x="5037831" y="1336973"/>
                  <a:pt x="5037831" y="1338213"/>
                  <a:pt x="5037831" y="1340694"/>
                </a:cubicBezTo>
                <a:cubicBezTo>
                  <a:pt x="5037831" y="1343174"/>
                  <a:pt x="5032870" y="1341934"/>
                  <a:pt x="5022949" y="1336973"/>
                </a:cubicBezTo>
                <a:lnTo>
                  <a:pt x="4993183" y="1336973"/>
                </a:lnTo>
                <a:lnTo>
                  <a:pt x="5008066" y="1344415"/>
                </a:lnTo>
                <a:lnTo>
                  <a:pt x="5015507" y="1359297"/>
                </a:lnTo>
                <a:cubicBezTo>
                  <a:pt x="5015507" y="1359297"/>
                  <a:pt x="5017987" y="1359297"/>
                  <a:pt x="5022949" y="1359297"/>
                </a:cubicBezTo>
                <a:cubicBezTo>
                  <a:pt x="5042793" y="1364258"/>
                  <a:pt x="5055194" y="1371700"/>
                  <a:pt x="5060156" y="1381622"/>
                </a:cubicBezTo>
                <a:cubicBezTo>
                  <a:pt x="5060156" y="1381622"/>
                  <a:pt x="5061396" y="1382862"/>
                  <a:pt x="5063876" y="1385342"/>
                </a:cubicBezTo>
                <a:cubicBezTo>
                  <a:pt x="5066356" y="1387823"/>
                  <a:pt x="5070077" y="1389063"/>
                  <a:pt x="5075038" y="1389063"/>
                </a:cubicBezTo>
                <a:lnTo>
                  <a:pt x="5104804" y="1396504"/>
                </a:lnTo>
                <a:cubicBezTo>
                  <a:pt x="5109765" y="1401465"/>
                  <a:pt x="5114726" y="1405186"/>
                  <a:pt x="5119687" y="1407666"/>
                </a:cubicBezTo>
                <a:cubicBezTo>
                  <a:pt x="5124648" y="1410147"/>
                  <a:pt x="5127128" y="1411387"/>
                  <a:pt x="5127128" y="1411387"/>
                </a:cubicBezTo>
                <a:cubicBezTo>
                  <a:pt x="5132090" y="1406426"/>
                  <a:pt x="5137050" y="1406426"/>
                  <a:pt x="5142011" y="1411387"/>
                </a:cubicBezTo>
                <a:cubicBezTo>
                  <a:pt x="5146972" y="1416348"/>
                  <a:pt x="5156894" y="1421309"/>
                  <a:pt x="5171777" y="1426270"/>
                </a:cubicBezTo>
                <a:lnTo>
                  <a:pt x="5194101" y="1433711"/>
                </a:lnTo>
                <a:cubicBezTo>
                  <a:pt x="5199062" y="1438672"/>
                  <a:pt x="5204022" y="1441153"/>
                  <a:pt x="5208984" y="1441153"/>
                </a:cubicBezTo>
                <a:cubicBezTo>
                  <a:pt x="5208984" y="1441153"/>
                  <a:pt x="5211464" y="1441153"/>
                  <a:pt x="5216425" y="1441153"/>
                </a:cubicBezTo>
                <a:cubicBezTo>
                  <a:pt x="5221386" y="1446114"/>
                  <a:pt x="5220146" y="1448594"/>
                  <a:pt x="5212704" y="1448594"/>
                </a:cubicBezTo>
                <a:cubicBezTo>
                  <a:pt x="5205263" y="1448594"/>
                  <a:pt x="5204022" y="1451075"/>
                  <a:pt x="5208984" y="1456036"/>
                </a:cubicBezTo>
                <a:cubicBezTo>
                  <a:pt x="5213945" y="1460997"/>
                  <a:pt x="5218905" y="1460997"/>
                  <a:pt x="5223867" y="1456036"/>
                </a:cubicBezTo>
                <a:lnTo>
                  <a:pt x="5238749" y="1456036"/>
                </a:lnTo>
                <a:cubicBezTo>
                  <a:pt x="5243711" y="1460997"/>
                  <a:pt x="5246191" y="1465957"/>
                  <a:pt x="5246191" y="1470918"/>
                </a:cubicBezTo>
                <a:cubicBezTo>
                  <a:pt x="5251152" y="1475879"/>
                  <a:pt x="5259833" y="1484561"/>
                  <a:pt x="5272236" y="1496963"/>
                </a:cubicBezTo>
                <a:cubicBezTo>
                  <a:pt x="5284638" y="1509366"/>
                  <a:pt x="5293319" y="1513086"/>
                  <a:pt x="5298281" y="1508125"/>
                </a:cubicBezTo>
                <a:cubicBezTo>
                  <a:pt x="5303242" y="1508125"/>
                  <a:pt x="5305722" y="1509366"/>
                  <a:pt x="5305722" y="1511846"/>
                </a:cubicBezTo>
                <a:cubicBezTo>
                  <a:pt x="5305722" y="1514327"/>
                  <a:pt x="5305722" y="1515567"/>
                  <a:pt x="5305722" y="1515567"/>
                </a:cubicBezTo>
                <a:cubicBezTo>
                  <a:pt x="5305722" y="1520528"/>
                  <a:pt x="5306963" y="1524249"/>
                  <a:pt x="5309443" y="1526729"/>
                </a:cubicBezTo>
                <a:cubicBezTo>
                  <a:pt x="5311923" y="1529209"/>
                  <a:pt x="5313163" y="1530450"/>
                  <a:pt x="5313163" y="1530450"/>
                </a:cubicBezTo>
                <a:lnTo>
                  <a:pt x="5313163" y="1545332"/>
                </a:lnTo>
                <a:cubicBezTo>
                  <a:pt x="5313163" y="1570137"/>
                  <a:pt x="5325566" y="1582540"/>
                  <a:pt x="5350370" y="1582540"/>
                </a:cubicBezTo>
                <a:cubicBezTo>
                  <a:pt x="5355332" y="1582540"/>
                  <a:pt x="5357812" y="1587501"/>
                  <a:pt x="5357812" y="1597422"/>
                </a:cubicBezTo>
                <a:cubicBezTo>
                  <a:pt x="5362773" y="1607344"/>
                  <a:pt x="5367733" y="1616026"/>
                  <a:pt x="5372695" y="1623467"/>
                </a:cubicBezTo>
                <a:cubicBezTo>
                  <a:pt x="5377656" y="1630909"/>
                  <a:pt x="5381377" y="1634629"/>
                  <a:pt x="5383857" y="1634629"/>
                </a:cubicBezTo>
                <a:cubicBezTo>
                  <a:pt x="5386337" y="1634629"/>
                  <a:pt x="5387577" y="1637110"/>
                  <a:pt x="5387577" y="1642071"/>
                </a:cubicBezTo>
                <a:lnTo>
                  <a:pt x="5387577" y="1627188"/>
                </a:lnTo>
                <a:cubicBezTo>
                  <a:pt x="5382616" y="1622227"/>
                  <a:pt x="5378895" y="1614786"/>
                  <a:pt x="5376415" y="1604864"/>
                </a:cubicBezTo>
                <a:cubicBezTo>
                  <a:pt x="5373935" y="1594942"/>
                  <a:pt x="5375175" y="1587501"/>
                  <a:pt x="5380136" y="1582540"/>
                </a:cubicBezTo>
                <a:cubicBezTo>
                  <a:pt x="5385097" y="1582540"/>
                  <a:pt x="5387577" y="1582540"/>
                  <a:pt x="5387577" y="1582540"/>
                </a:cubicBezTo>
                <a:cubicBezTo>
                  <a:pt x="5397499" y="1587501"/>
                  <a:pt x="5402460" y="1586260"/>
                  <a:pt x="5402460" y="1578819"/>
                </a:cubicBezTo>
                <a:cubicBezTo>
                  <a:pt x="5402460" y="1571377"/>
                  <a:pt x="5403701" y="1570137"/>
                  <a:pt x="5406181" y="1575098"/>
                </a:cubicBezTo>
                <a:cubicBezTo>
                  <a:pt x="5408661" y="1580059"/>
                  <a:pt x="5409902" y="1585020"/>
                  <a:pt x="5409902" y="1589981"/>
                </a:cubicBezTo>
                <a:cubicBezTo>
                  <a:pt x="5409902" y="1589981"/>
                  <a:pt x="5411142" y="1592461"/>
                  <a:pt x="5413622" y="1597422"/>
                </a:cubicBezTo>
                <a:cubicBezTo>
                  <a:pt x="5416102" y="1602383"/>
                  <a:pt x="5417343" y="1604864"/>
                  <a:pt x="5417343" y="1604864"/>
                </a:cubicBezTo>
                <a:lnTo>
                  <a:pt x="5409902" y="1604864"/>
                </a:lnTo>
                <a:cubicBezTo>
                  <a:pt x="5404940" y="1604864"/>
                  <a:pt x="5402460" y="1604864"/>
                  <a:pt x="5402460" y="1604864"/>
                </a:cubicBezTo>
                <a:cubicBezTo>
                  <a:pt x="5397499" y="1609825"/>
                  <a:pt x="5404940" y="1622227"/>
                  <a:pt x="5424785" y="1642071"/>
                </a:cubicBezTo>
                <a:cubicBezTo>
                  <a:pt x="5439667" y="1656954"/>
                  <a:pt x="5457030" y="1669356"/>
                  <a:pt x="5476874" y="1679278"/>
                </a:cubicBezTo>
                <a:lnTo>
                  <a:pt x="5484316" y="1686719"/>
                </a:lnTo>
                <a:lnTo>
                  <a:pt x="5469433" y="1679278"/>
                </a:lnTo>
                <a:cubicBezTo>
                  <a:pt x="5454550" y="1674317"/>
                  <a:pt x="5447109" y="1674317"/>
                  <a:pt x="5447109" y="1679278"/>
                </a:cubicBezTo>
                <a:cubicBezTo>
                  <a:pt x="5447109" y="1684239"/>
                  <a:pt x="5445868" y="1686719"/>
                  <a:pt x="5443388" y="1686719"/>
                </a:cubicBezTo>
                <a:cubicBezTo>
                  <a:pt x="5440908" y="1686719"/>
                  <a:pt x="5439667" y="1684239"/>
                  <a:pt x="5439667" y="1679278"/>
                </a:cubicBezTo>
                <a:cubicBezTo>
                  <a:pt x="5434706" y="1679278"/>
                  <a:pt x="5432226" y="1676797"/>
                  <a:pt x="5432226" y="1671836"/>
                </a:cubicBezTo>
                <a:cubicBezTo>
                  <a:pt x="5432226" y="1666875"/>
                  <a:pt x="5429746" y="1664395"/>
                  <a:pt x="5424785" y="1664395"/>
                </a:cubicBezTo>
                <a:cubicBezTo>
                  <a:pt x="5419823" y="1674317"/>
                  <a:pt x="5424785" y="1686719"/>
                  <a:pt x="5439667" y="1701602"/>
                </a:cubicBezTo>
                <a:lnTo>
                  <a:pt x="5461992" y="1731368"/>
                </a:lnTo>
                <a:lnTo>
                  <a:pt x="5469433" y="1738809"/>
                </a:lnTo>
                <a:cubicBezTo>
                  <a:pt x="5469433" y="1738809"/>
                  <a:pt x="5470674" y="1740049"/>
                  <a:pt x="5473154" y="1742530"/>
                </a:cubicBezTo>
                <a:cubicBezTo>
                  <a:pt x="5475634" y="1745010"/>
                  <a:pt x="5476874" y="1746250"/>
                  <a:pt x="5476874" y="1746250"/>
                </a:cubicBezTo>
                <a:cubicBezTo>
                  <a:pt x="5471913" y="1771055"/>
                  <a:pt x="5484316" y="1783457"/>
                  <a:pt x="5514081" y="1783457"/>
                </a:cubicBezTo>
                <a:cubicBezTo>
                  <a:pt x="5519043" y="1783457"/>
                  <a:pt x="5521523" y="1785938"/>
                  <a:pt x="5521523" y="1790899"/>
                </a:cubicBezTo>
                <a:cubicBezTo>
                  <a:pt x="5521523" y="1795860"/>
                  <a:pt x="5525244" y="1800821"/>
                  <a:pt x="5532685" y="1805782"/>
                </a:cubicBezTo>
                <a:cubicBezTo>
                  <a:pt x="5540126" y="1810743"/>
                  <a:pt x="5546327" y="1813223"/>
                  <a:pt x="5551288" y="1813223"/>
                </a:cubicBezTo>
                <a:cubicBezTo>
                  <a:pt x="5556250" y="1813223"/>
                  <a:pt x="5558730" y="1813223"/>
                  <a:pt x="5558730" y="1813223"/>
                </a:cubicBezTo>
                <a:cubicBezTo>
                  <a:pt x="5558730" y="1813223"/>
                  <a:pt x="5558730" y="1815703"/>
                  <a:pt x="5558730" y="1820665"/>
                </a:cubicBezTo>
                <a:cubicBezTo>
                  <a:pt x="5558730" y="1825626"/>
                  <a:pt x="5559970" y="1828106"/>
                  <a:pt x="5562451" y="1828106"/>
                </a:cubicBezTo>
                <a:cubicBezTo>
                  <a:pt x="5564931" y="1828106"/>
                  <a:pt x="5568651" y="1833067"/>
                  <a:pt x="5573613" y="1842989"/>
                </a:cubicBezTo>
                <a:lnTo>
                  <a:pt x="5595937" y="1857872"/>
                </a:lnTo>
                <a:cubicBezTo>
                  <a:pt x="5600898" y="1857872"/>
                  <a:pt x="5604619" y="1859112"/>
                  <a:pt x="5607099" y="1861592"/>
                </a:cubicBezTo>
                <a:cubicBezTo>
                  <a:pt x="5609579" y="1864073"/>
                  <a:pt x="5610819" y="1865313"/>
                  <a:pt x="5610819" y="1865313"/>
                </a:cubicBezTo>
                <a:lnTo>
                  <a:pt x="5618261" y="1857872"/>
                </a:lnTo>
                <a:lnTo>
                  <a:pt x="5625702" y="1842989"/>
                </a:lnTo>
                <a:lnTo>
                  <a:pt x="5618261" y="1872754"/>
                </a:lnTo>
                <a:lnTo>
                  <a:pt x="5618261" y="1887637"/>
                </a:lnTo>
                <a:cubicBezTo>
                  <a:pt x="5623222" y="1887637"/>
                  <a:pt x="5628183" y="1887637"/>
                  <a:pt x="5633143" y="1887637"/>
                </a:cubicBezTo>
                <a:cubicBezTo>
                  <a:pt x="5628183" y="1892598"/>
                  <a:pt x="5620741" y="1895079"/>
                  <a:pt x="5610819" y="1895079"/>
                </a:cubicBezTo>
                <a:cubicBezTo>
                  <a:pt x="5600898" y="1895079"/>
                  <a:pt x="5595937" y="1890118"/>
                  <a:pt x="5595937" y="1880196"/>
                </a:cubicBezTo>
                <a:cubicBezTo>
                  <a:pt x="5595937" y="1875235"/>
                  <a:pt x="5595937" y="1872754"/>
                  <a:pt x="5595937" y="1872754"/>
                </a:cubicBezTo>
                <a:cubicBezTo>
                  <a:pt x="5595937" y="1872754"/>
                  <a:pt x="5590975" y="1872754"/>
                  <a:pt x="5581054" y="1872754"/>
                </a:cubicBezTo>
                <a:cubicBezTo>
                  <a:pt x="5571133" y="1872754"/>
                  <a:pt x="5566171" y="1880196"/>
                  <a:pt x="5566171" y="1895079"/>
                </a:cubicBezTo>
                <a:cubicBezTo>
                  <a:pt x="5571133" y="1914922"/>
                  <a:pt x="5578574" y="1924844"/>
                  <a:pt x="5588495" y="1924844"/>
                </a:cubicBezTo>
                <a:lnTo>
                  <a:pt x="5581054" y="1932286"/>
                </a:lnTo>
                <a:cubicBezTo>
                  <a:pt x="5576093" y="1937247"/>
                  <a:pt x="5576093" y="1939727"/>
                  <a:pt x="5581054" y="1939727"/>
                </a:cubicBezTo>
                <a:cubicBezTo>
                  <a:pt x="5581054" y="1944688"/>
                  <a:pt x="5581054" y="1948409"/>
                  <a:pt x="5581054" y="1950889"/>
                </a:cubicBezTo>
                <a:cubicBezTo>
                  <a:pt x="5581054" y="1953369"/>
                  <a:pt x="5581054" y="1954610"/>
                  <a:pt x="5581054" y="1954610"/>
                </a:cubicBezTo>
                <a:cubicBezTo>
                  <a:pt x="5576093" y="1954610"/>
                  <a:pt x="5573613" y="1959571"/>
                  <a:pt x="5573613" y="1969493"/>
                </a:cubicBezTo>
                <a:lnTo>
                  <a:pt x="5588495" y="1969493"/>
                </a:lnTo>
                <a:lnTo>
                  <a:pt x="5595937" y="1969493"/>
                </a:lnTo>
                <a:cubicBezTo>
                  <a:pt x="5600898" y="1974454"/>
                  <a:pt x="5603378" y="1980655"/>
                  <a:pt x="5603378" y="1988096"/>
                </a:cubicBezTo>
                <a:cubicBezTo>
                  <a:pt x="5603378" y="1995538"/>
                  <a:pt x="5605858" y="1999258"/>
                  <a:pt x="5610819" y="1999258"/>
                </a:cubicBezTo>
                <a:lnTo>
                  <a:pt x="5625702" y="1999258"/>
                </a:lnTo>
                <a:cubicBezTo>
                  <a:pt x="5630663" y="2009180"/>
                  <a:pt x="5640585" y="2009180"/>
                  <a:pt x="5655468" y="1999258"/>
                </a:cubicBezTo>
                <a:lnTo>
                  <a:pt x="5670351" y="1999258"/>
                </a:lnTo>
                <a:cubicBezTo>
                  <a:pt x="5665389" y="1999258"/>
                  <a:pt x="5660429" y="2001739"/>
                  <a:pt x="5655468" y="2006700"/>
                </a:cubicBezTo>
                <a:lnTo>
                  <a:pt x="5662909" y="2014141"/>
                </a:lnTo>
                <a:lnTo>
                  <a:pt x="5677792" y="2014141"/>
                </a:lnTo>
                <a:cubicBezTo>
                  <a:pt x="5667871" y="2014141"/>
                  <a:pt x="5662909" y="2016621"/>
                  <a:pt x="5662909" y="2021582"/>
                </a:cubicBezTo>
                <a:cubicBezTo>
                  <a:pt x="5662909" y="2026544"/>
                  <a:pt x="5661669" y="2033985"/>
                  <a:pt x="5659189" y="2043907"/>
                </a:cubicBezTo>
                <a:cubicBezTo>
                  <a:pt x="5656709" y="2053829"/>
                  <a:pt x="5656709" y="2060030"/>
                  <a:pt x="5659189" y="2062510"/>
                </a:cubicBezTo>
                <a:cubicBezTo>
                  <a:pt x="5661669" y="2064991"/>
                  <a:pt x="5667871" y="2063751"/>
                  <a:pt x="5677792" y="2058790"/>
                </a:cubicBezTo>
                <a:cubicBezTo>
                  <a:pt x="5687713" y="2058790"/>
                  <a:pt x="5692675" y="2061270"/>
                  <a:pt x="5692675" y="2066231"/>
                </a:cubicBezTo>
                <a:lnTo>
                  <a:pt x="5648027" y="2066231"/>
                </a:lnTo>
                <a:cubicBezTo>
                  <a:pt x="5643065" y="2061270"/>
                  <a:pt x="5643065" y="2053829"/>
                  <a:pt x="5648027" y="2043907"/>
                </a:cubicBezTo>
                <a:cubicBezTo>
                  <a:pt x="5652988" y="2033985"/>
                  <a:pt x="5640585" y="2021582"/>
                  <a:pt x="5610819" y="2006700"/>
                </a:cubicBezTo>
                <a:cubicBezTo>
                  <a:pt x="5605858" y="2001739"/>
                  <a:pt x="5600898" y="1998018"/>
                  <a:pt x="5595937" y="1995538"/>
                </a:cubicBezTo>
                <a:cubicBezTo>
                  <a:pt x="5590975" y="1993057"/>
                  <a:pt x="5588495" y="1991817"/>
                  <a:pt x="5588495" y="1991817"/>
                </a:cubicBezTo>
                <a:cubicBezTo>
                  <a:pt x="5588495" y="1986856"/>
                  <a:pt x="5581054" y="1984375"/>
                  <a:pt x="5566171" y="1984375"/>
                </a:cubicBezTo>
                <a:lnTo>
                  <a:pt x="5558730" y="1991817"/>
                </a:lnTo>
                <a:cubicBezTo>
                  <a:pt x="5563691" y="1996778"/>
                  <a:pt x="5568651" y="2001739"/>
                  <a:pt x="5573613" y="2006700"/>
                </a:cubicBezTo>
                <a:cubicBezTo>
                  <a:pt x="5573613" y="2011661"/>
                  <a:pt x="5574853" y="2015381"/>
                  <a:pt x="5577333" y="2017862"/>
                </a:cubicBezTo>
                <a:cubicBezTo>
                  <a:pt x="5579813" y="2020342"/>
                  <a:pt x="5583534" y="2022823"/>
                  <a:pt x="5588495" y="2025303"/>
                </a:cubicBezTo>
                <a:cubicBezTo>
                  <a:pt x="5593457" y="2027784"/>
                  <a:pt x="5597177" y="2030265"/>
                  <a:pt x="5599657" y="2032745"/>
                </a:cubicBezTo>
                <a:cubicBezTo>
                  <a:pt x="5602137" y="2035225"/>
                  <a:pt x="5600898" y="2038946"/>
                  <a:pt x="5595937" y="2043907"/>
                </a:cubicBezTo>
                <a:cubicBezTo>
                  <a:pt x="5595937" y="2048868"/>
                  <a:pt x="5600898" y="2051348"/>
                  <a:pt x="5610819" y="2051348"/>
                </a:cubicBezTo>
                <a:cubicBezTo>
                  <a:pt x="5610819" y="2051348"/>
                  <a:pt x="5613299" y="2053829"/>
                  <a:pt x="5618261" y="2058790"/>
                </a:cubicBezTo>
                <a:cubicBezTo>
                  <a:pt x="5618261" y="2063751"/>
                  <a:pt x="5623222" y="2071192"/>
                  <a:pt x="5633143" y="2081114"/>
                </a:cubicBezTo>
                <a:cubicBezTo>
                  <a:pt x="5643065" y="2091036"/>
                  <a:pt x="5650507" y="2095997"/>
                  <a:pt x="5655468" y="2095997"/>
                </a:cubicBezTo>
                <a:lnTo>
                  <a:pt x="5640585" y="2103438"/>
                </a:lnTo>
                <a:cubicBezTo>
                  <a:pt x="5640585" y="2103438"/>
                  <a:pt x="5639345" y="2103438"/>
                  <a:pt x="5636865" y="2103438"/>
                </a:cubicBezTo>
                <a:cubicBezTo>
                  <a:pt x="5634385" y="2103438"/>
                  <a:pt x="5633143" y="2100958"/>
                  <a:pt x="5633143" y="2095997"/>
                </a:cubicBezTo>
                <a:cubicBezTo>
                  <a:pt x="5633143" y="2095997"/>
                  <a:pt x="5629423" y="2095997"/>
                  <a:pt x="5621981" y="2095997"/>
                </a:cubicBezTo>
                <a:cubicBezTo>
                  <a:pt x="5614540" y="2095997"/>
                  <a:pt x="5610819" y="2095997"/>
                  <a:pt x="5610819" y="2095997"/>
                </a:cubicBezTo>
                <a:lnTo>
                  <a:pt x="5610819" y="2110879"/>
                </a:lnTo>
                <a:lnTo>
                  <a:pt x="5603378" y="2118321"/>
                </a:lnTo>
                <a:cubicBezTo>
                  <a:pt x="5598417" y="2128243"/>
                  <a:pt x="5603378" y="2133204"/>
                  <a:pt x="5618261" y="2133204"/>
                </a:cubicBezTo>
                <a:lnTo>
                  <a:pt x="5610819" y="2140645"/>
                </a:lnTo>
                <a:cubicBezTo>
                  <a:pt x="5605858" y="2145606"/>
                  <a:pt x="5600898" y="2148086"/>
                  <a:pt x="5595937" y="2148086"/>
                </a:cubicBezTo>
                <a:cubicBezTo>
                  <a:pt x="5595937" y="2148086"/>
                  <a:pt x="5602137" y="2150567"/>
                  <a:pt x="5614540" y="2155528"/>
                </a:cubicBezTo>
                <a:cubicBezTo>
                  <a:pt x="5626943" y="2160489"/>
                  <a:pt x="5635623" y="2160489"/>
                  <a:pt x="5640585" y="2155528"/>
                </a:cubicBezTo>
                <a:lnTo>
                  <a:pt x="5633143" y="2170411"/>
                </a:lnTo>
                <a:cubicBezTo>
                  <a:pt x="5628183" y="2175372"/>
                  <a:pt x="5628183" y="2180333"/>
                  <a:pt x="5633143" y="2185293"/>
                </a:cubicBezTo>
                <a:cubicBezTo>
                  <a:pt x="5638105" y="2190255"/>
                  <a:pt x="5638105" y="2195215"/>
                  <a:pt x="5633143" y="2200176"/>
                </a:cubicBezTo>
                <a:cubicBezTo>
                  <a:pt x="5628183" y="2205138"/>
                  <a:pt x="5628183" y="2212579"/>
                  <a:pt x="5633143" y="2222500"/>
                </a:cubicBezTo>
                <a:cubicBezTo>
                  <a:pt x="5643065" y="2237383"/>
                  <a:pt x="5643065" y="2244825"/>
                  <a:pt x="5633143" y="2244825"/>
                </a:cubicBezTo>
                <a:lnTo>
                  <a:pt x="5633143" y="2252266"/>
                </a:lnTo>
                <a:cubicBezTo>
                  <a:pt x="5638105" y="2257227"/>
                  <a:pt x="5640585" y="2260948"/>
                  <a:pt x="5640585" y="2263428"/>
                </a:cubicBezTo>
                <a:cubicBezTo>
                  <a:pt x="5640585" y="2265909"/>
                  <a:pt x="5640585" y="2269630"/>
                  <a:pt x="5640585" y="2274590"/>
                </a:cubicBezTo>
                <a:cubicBezTo>
                  <a:pt x="5640585" y="2274590"/>
                  <a:pt x="5641825" y="2277071"/>
                  <a:pt x="5644306" y="2282032"/>
                </a:cubicBezTo>
                <a:cubicBezTo>
                  <a:pt x="5646786" y="2286993"/>
                  <a:pt x="5649267" y="2293194"/>
                  <a:pt x="5651747" y="2300635"/>
                </a:cubicBezTo>
                <a:cubicBezTo>
                  <a:pt x="5654227" y="2308077"/>
                  <a:pt x="5651747" y="2311797"/>
                  <a:pt x="5644306" y="2311797"/>
                </a:cubicBezTo>
                <a:cubicBezTo>
                  <a:pt x="5636865" y="2311797"/>
                  <a:pt x="5633143" y="2314278"/>
                  <a:pt x="5633143" y="2319239"/>
                </a:cubicBezTo>
                <a:cubicBezTo>
                  <a:pt x="5638105" y="2319239"/>
                  <a:pt x="5640585" y="2319239"/>
                  <a:pt x="5640585" y="2319239"/>
                </a:cubicBezTo>
                <a:cubicBezTo>
                  <a:pt x="5640585" y="2319239"/>
                  <a:pt x="5640585" y="2321719"/>
                  <a:pt x="5640585" y="2326680"/>
                </a:cubicBezTo>
                <a:cubicBezTo>
                  <a:pt x="5640585" y="2331641"/>
                  <a:pt x="5643065" y="2334122"/>
                  <a:pt x="5648027" y="2334122"/>
                </a:cubicBezTo>
                <a:cubicBezTo>
                  <a:pt x="5652988" y="2334122"/>
                  <a:pt x="5655468" y="2334122"/>
                  <a:pt x="5655468" y="2334122"/>
                </a:cubicBezTo>
                <a:lnTo>
                  <a:pt x="5662909" y="2334122"/>
                </a:lnTo>
                <a:cubicBezTo>
                  <a:pt x="5662909" y="2339082"/>
                  <a:pt x="5664150" y="2342803"/>
                  <a:pt x="5666630" y="2345284"/>
                </a:cubicBezTo>
                <a:cubicBezTo>
                  <a:pt x="5669110" y="2347764"/>
                  <a:pt x="5670351" y="2349004"/>
                  <a:pt x="5670351" y="2349004"/>
                </a:cubicBezTo>
                <a:lnTo>
                  <a:pt x="5648027" y="2363887"/>
                </a:lnTo>
                <a:cubicBezTo>
                  <a:pt x="5643065" y="2363887"/>
                  <a:pt x="5640585" y="2368848"/>
                  <a:pt x="5640585" y="2378770"/>
                </a:cubicBezTo>
                <a:lnTo>
                  <a:pt x="5633143" y="2401094"/>
                </a:lnTo>
                <a:lnTo>
                  <a:pt x="5633143" y="2415977"/>
                </a:lnTo>
                <a:cubicBezTo>
                  <a:pt x="5633143" y="2415977"/>
                  <a:pt x="5634385" y="2417217"/>
                  <a:pt x="5636865" y="2419698"/>
                </a:cubicBezTo>
                <a:cubicBezTo>
                  <a:pt x="5639345" y="2422178"/>
                  <a:pt x="5640585" y="2425899"/>
                  <a:pt x="5640585" y="2430860"/>
                </a:cubicBezTo>
                <a:cubicBezTo>
                  <a:pt x="5640585" y="2435821"/>
                  <a:pt x="5641825" y="2438301"/>
                  <a:pt x="5644306" y="2438301"/>
                </a:cubicBezTo>
                <a:cubicBezTo>
                  <a:pt x="5646786" y="2438301"/>
                  <a:pt x="5650507" y="2438301"/>
                  <a:pt x="5655468" y="2438301"/>
                </a:cubicBezTo>
                <a:lnTo>
                  <a:pt x="5662909" y="2438301"/>
                </a:lnTo>
                <a:cubicBezTo>
                  <a:pt x="5657948" y="2443262"/>
                  <a:pt x="5652988" y="2449463"/>
                  <a:pt x="5648027" y="2456905"/>
                </a:cubicBezTo>
                <a:cubicBezTo>
                  <a:pt x="5643065" y="2464346"/>
                  <a:pt x="5645547" y="2468067"/>
                  <a:pt x="5655468" y="2468067"/>
                </a:cubicBezTo>
                <a:lnTo>
                  <a:pt x="5662909" y="2482950"/>
                </a:lnTo>
                <a:cubicBezTo>
                  <a:pt x="5662909" y="2482950"/>
                  <a:pt x="5662909" y="2484190"/>
                  <a:pt x="5662909" y="2486670"/>
                </a:cubicBezTo>
                <a:cubicBezTo>
                  <a:pt x="5662909" y="2489151"/>
                  <a:pt x="5665389" y="2492872"/>
                  <a:pt x="5670351" y="2497832"/>
                </a:cubicBezTo>
                <a:cubicBezTo>
                  <a:pt x="5670351" y="2497832"/>
                  <a:pt x="5672831" y="2502793"/>
                  <a:pt x="5677792" y="2512715"/>
                </a:cubicBezTo>
                <a:cubicBezTo>
                  <a:pt x="5677792" y="2517676"/>
                  <a:pt x="5682753" y="2528838"/>
                  <a:pt x="5692675" y="2546202"/>
                </a:cubicBezTo>
                <a:cubicBezTo>
                  <a:pt x="5702597" y="2563565"/>
                  <a:pt x="5710038" y="2573487"/>
                  <a:pt x="5714999" y="2575967"/>
                </a:cubicBezTo>
                <a:cubicBezTo>
                  <a:pt x="5719961" y="2578448"/>
                  <a:pt x="5721200" y="2583409"/>
                  <a:pt x="5718720" y="2590850"/>
                </a:cubicBezTo>
                <a:cubicBezTo>
                  <a:pt x="5716239" y="2598291"/>
                  <a:pt x="5718720" y="2604493"/>
                  <a:pt x="5726161" y="2609454"/>
                </a:cubicBezTo>
                <a:cubicBezTo>
                  <a:pt x="5733603" y="2614414"/>
                  <a:pt x="5734843" y="2619376"/>
                  <a:pt x="5729882" y="2624336"/>
                </a:cubicBezTo>
                <a:lnTo>
                  <a:pt x="5737323" y="2624336"/>
                </a:lnTo>
                <a:cubicBezTo>
                  <a:pt x="5737323" y="2624336"/>
                  <a:pt x="5738564" y="2626817"/>
                  <a:pt x="5741044" y="2631778"/>
                </a:cubicBezTo>
                <a:cubicBezTo>
                  <a:pt x="5743524" y="2636739"/>
                  <a:pt x="5747245" y="2644180"/>
                  <a:pt x="5752206" y="2654102"/>
                </a:cubicBezTo>
                <a:cubicBezTo>
                  <a:pt x="5757167" y="2668985"/>
                  <a:pt x="5762127" y="2676426"/>
                  <a:pt x="5767089" y="2676426"/>
                </a:cubicBezTo>
                <a:cubicBezTo>
                  <a:pt x="5772051" y="2676426"/>
                  <a:pt x="5774531" y="2677666"/>
                  <a:pt x="5774531" y="2680147"/>
                </a:cubicBezTo>
                <a:cubicBezTo>
                  <a:pt x="5774531" y="2682628"/>
                  <a:pt x="5774531" y="2683868"/>
                  <a:pt x="5774531" y="2683868"/>
                </a:cubicBezTo>
                <a:cubicBezTo>
                  <a:pt x="5774531" y="2693790"/>
                  <a:pt x="5777011" y="2698750"/>
                  <a:pt x="5781972" y="2698750"/>
                </a:cubicBezTo>
                <a:cubicBezTo>
                  <a:pt x="5781972" y="2698750"/>
                  <a:pt x="5781972" y="2699990"/>
                  <a:pt x="5781972" y="2702471"/>
                </a:cubicBezTo>
                <a:cubicBezTo>
                  <a:pt x="5781972" y="2704952"/>
                  <a:pt x="5781972" y="2708673"/>
                  <a:pt x="5781972" y="2713633"/>
                </a:cubicBezTo>
                <a:cubicBezTo>
                  <a:pt x="5781972" y="2723555"/>
                  <a:pt x="5784452" y="2729756"/>
                  <a:pt x="5789413" y="2732237"/>
                </a:cubicBezTo>
                <a:cubicBezTo>
                  <a:pt x="5794375" y="2734717"/>
                  <a:pt x="5794375" y="2738438"/>
                  <a:pt x="5789413" y="2743399"/>
                </a:cubicBezTo>
                <a:cubicBezTo>
                  <a:pt x="5784452" y="2748360"/>
                  <a:pt x="5786933" y="2752080"/>
                  <a:pt x="5796855" y="2754561"/>
                </a:cubicBezTo>
                <a:cubicBezTo>
                  <a:pt x="5806776" y="2757042"/>
                  <a:pt x="5811737" y="2760762"/>
                  <a:pt x="5811737" y="2765723"/>
                </a:cubicBezTo>
                <a:lnTo>
                  <a:pt x="5826620" y="2765723"/>
                </a:lnTo>
                <a:cubicBezTo>
                  <a:pt x="5836541" y="2760762"/>
                  <a:pt x="5842743" y="2759522"/>
                  <a:pt x="5845223" y="2762002"/>
                </a:cubicBezTo>
                <a:cubicBezTo>
                  <a:pt x="5847704" y="2764483"/>
                  <a:pt x="5848945" y="2765723"/>
                  <a:pt x="5848945" y="2765723"/>
                </a:cubicBezTo>
                <a:cubicBezTo>
                  <a:pt x="5853905" y="2770684"/>
                  <a:pt x="5855145" y="2774405"/>
                  <a:pt x="5852665" y="2776885"/>
                </a:cubicBezTo>
                <a:cubicBezTo>
                  <a:pt x="5850185" y="2779366"/>
                  <a:pt x="5846465" y="2780606"/>
                  <a:pt x="5841503" y="2780606"/>
                </a:cubicBezTo>
                <a:cubicBezTo>
                  <a:pt x="5816699" y="2780606"/>
                  <a:pt x="5809257" y="2788047"/>
                  <a:pt x="5819179" y="2802930"/>
                </a:cubicBezTo>
                <a:cubicBezTo>
                  <a:pt x="5819179" y="2802930"/>
                  <a:pt x="5820419" y="2805411"/>
                  <a:pt x="5822899" y="2810372"/>
                </a:cubicBezTo>
                <a:cubicBezTo>
                  <a:pt x="5825379" y="2815332"/>
                  <a:pt x="5826620" y="2822774"/>
                  <a:pt x="5826620" y="2832696"/>
                </a:cubicBezTo>
                <a:cubicBezTo>
                  <a:pt x="5826620" y="2847579"/>
                  <a:pt x="5824140" y="2857501"/>
                  <a:pt x="5819179" y="2862461"/>
                </a:cubicBezTo>
                <a:lnTo>
                  <a:pt x="5819179" y="2877344"/>
                </a:lnTo>
                <a:lnTo>
                  <a:pt x="5834061" y="2884786"/>
                </a:lnTo>
                <a:lnTo>
                  <a:pt x="5834061" y="2892227"/>
                </a:lnTo>
                <a:cubicBezTo>
                  <a:pt x="5829101" y="2897188"/>
                  <a:pt x="5826620" y="2899668"/>
                  <a:pt x="5826620" y="2899668"/>
                </a:cubicBezTo>
                <a:cubicBezTo>
                  <a:pt x="5826620" y="2899668"/>
                  <a:pt x="5829101" y="2902149"/>
                  <a:pt x="5834061" y="2907110"/>
                </a:cubicBezTo>
                <a:cubicBezTo>
                  <a:pt x="5834061" y="2912071"/>
                  <a:pt x="5834061" y="2917032"/>
                  <a:pt x="5834061" y="2921993"/>
                </a:cubicBezTo>
                <a:cubicBezTo>
                  <a:pt x="5834061" y="2926953"/>
                  <a:pt x="5834061" y="2930674"/>
                  <a:pt x="5834061" y="2933155"/>
                </a:cubicBezTo>
                <a:cubicBezTo>
                  <a:pt x="5834061" y="2935635"/>
                  <a:pt x="5834061" y="2936875"/>
                  <a:pt x="5834061" y="2936875"/>
                </a:cubicBezTo>
                <a:lnTo>
                  <a:pt x="5834061" y="2966641"/>
                </a:lnTo>
                <a:lnTo>
                  <a:pt x="5841503" y="2974082"/>
                </a:lnTo>
                <a:cubicBezTo>
                  <a:pt x="5846465" y="2979043"/>
                  <a:pt x="5848945" y="2981524"/>
                  <a:pt x="5848945" y="2981524"/>
                </a:cubicBezTo>
                <a:cubicBezTo>
                  <a:pt x="5848945" y="2981524"/>
                  <a:pt x="5843983" y="2981524"/>
                  <a:pt x="5834061" y="2981524"/>
                </a:cubicBezTo>
                <a:lnTo>
                  <a:pt x="5826620" y="2988965"/>
                </a:lnTo>
                <a:lnTo>
                  <a:pt x="5834061" y="2988965"/>
                </a:lnTo>
                <a:lnTo>
                  <a:pt x="5848945" y="3011290"/>
                </a:lnTo>
                <a:cubicBezTo>
                  <a:pt x="5848945" y="3016250"/>
                  <a:pt x="5851425" y="3019971"/>
                  <a:pt x="5856386" y="3022452"/>
                </a:cubicBezTo>
                <a:cubicBezTo>
                  <a:pt x="5861347" y="3024932"/>
                  <a:pt x="5866307" y="3026172"/>
                  <a:pt x="5871269" y="3026172"/>
                </a:cubicBezTo>
                <a:lnTo>
                  <a:pt x="5878710" y="3011290"/>
                </a:lnTo>
                <a:cubicBezTo>
                  <a:pt x="5873749" y="3011290"/>
                  <a:pt x="5871269" y="3008809"/>
                  <a:pt x="5871269" y="3003848"/>
                </a:cubicBezTo>
                <a:cubicBezTo>
                  <a:pt x="5871269" y="2998887"/>
                  <a:pt x="5873749" y="2997647"/>
                  <a:pt x="5878710" y="3000127"/>
                </a:cubicBezTo>
                <a:cubicBezTo>
                  <a:pt x="5883671" y="3002608"/>
                  <a:pt x="5891113" y="3001367"/>
                  <a:pt x="5901035" y="2996407"/>
                </a:cubicBezTo>
                <a:cubicBezTo>
                  <a:pt x="5905995" y="2991446"/>
                  <a:pt x="5908475" y="2986485"/>
                  <a:pt x="5908475" y="2981524"/>
                </a:cubicBezTo>
                <a:cubicBezTo>
                  <a:pt x="5908475" y="2976563"/>
                  <a:pt x="5908475" y="2964160"/>
                  <a:pt x="5908475" y="2944317"/>
                </a:cubicBezTo>
                <a:cubicBezTo>
                  <a:pt x="5908475" y="2914551"/>
                  <a:pt x="5910956" y="2899668"/>
                  <a:pt x="5915917" y="2899668"/>
                </a:cubicBezTo>
                <a:cubicBezTo>
                  <a:pt x="5920879" y="2899668"/>
                  <a:pt x="5922118" y="2897188"/>
                  <a:pt x="5919638" y="2892227"/>
                </a:cubicBezTo>
                <a:cubicBezTo>
                  <a:pt x="5917157" y="2887266"/>
                  <a:pt x="5918397" y="2884786"/>
                  <a:pt x="5923359" y="2884786"/>
                </a:cubicBezTo>
                <a:cubicBezTo>
                  <a:pt x="5933280" y="2879825"/>
                  <a:pt x="5934521" y="2869903"/>
                  <a:pt x="5927079" y="2855020"/>
                </a:cubicBezTo>
                <a:cubicBezTo>
                  <a:pt x="5919638" y="2840137"/>
                  <a:pt x="5905995" y="2832696"/>
                  <a:pt x="5886151" y="2832696"/>
                </a:cubicBezTo>
                <a:lnTo>
                  <a:pt x="5878710" y="2825254"/>
                </a:lnTo>
                <a:cubicBezTo>
                  <a:pt x="5883671" y="2825254"/>
                  <a:pt x="5893593" y="2827735"/>
                  <a:pt x="5908475" y="2832696"/>
                </a:cubicBezTo>
                <a:cubicBezTo>
                  <a:pt x="5923359" y="2832696"/>
                  <a:pt x="5930800" y="2830215"/>
                  <a:pt x="5930800" y="2825254"/>
                </a:cubicBezTo>
                <a:cubicBezTo>
                  <a:pt x="5925839" y="2820294"/>
                  <a:pt x="5925839" y="2815332"/>
                  <a:pt x="5930800" y="2810372"/>
                </a:cubicBezTo>
                <a:cubicBezTo>
                  <a:pt x="5935761" y="2805411"/>
                  <a:pt x="5938241" y="2796729"/>
                  <a:pt x="5938241" y="2784327"/>
                </a:cubicBezTo>
                <a:cubicBezTo>
                  <a:pt x="5938241" y="2771924"/>
                  <a:pt x="5939482" y="2765723"/>
                  <a:pt x="5941962" y="2765723"/>
                </a:cubicBezTo>
                <a:cubicBezTo>
                  <a:pt x="5944442" y="2765723"/>
                  <a:pt x="5945683" y="2775645"/>
                  <a:pt x="5945683" y="2795489"/>
                </a:cubicBezTo>
                <a:lnTo>
                  <a:pt x="5953124" y="2825254"/>
                </a:lnTo>
                <a:cubicBezTo>
                  <a:pt x="5972968" y="2835176"/>
                  <a:pt x="5972968" y="2840137"/>
                  <a:pt x="5953124" y="2840137"/>
                </a:cubicBezTo>
                <a:lnTo>
                  <a:pt x="5938241" y="2847579"/>
                </a:lnTo>
                <a:cubicBezTo>
                  <a:pt x="5938241" y="2857501"/>
                  <a:pt x="5940721" y="2864942"/>
                  <a:pt x="5945683" y="2869903"/>
                </a:cubicBezTo>
                <a:lnTo>
                  <a:pt x="5960565" y="2877344"/>
                </a:lnTo>
                <a:lnTo>
                  <a:pt x="5945683" y="2877344"/>
                </a:lnTo>
                <a:cubicBezTo>
                  <a:pt x="5940721" y="2877344"/>
                  <a:pt x="5938241" y="2878584"/>
                  <a:pt x="5938241" y="2881065"/>
                </a:cubicBezTo>
                <a:cubicBezTo>
                  <a:pt x="5938241" y="2883546"/>
                  <a:pt x="5938241" y="2884786"/>
                  <a:pt x="5938241" y="2884786"/>
                </a:cubicBezTo>
                <a:lnTo>
                  <a:pt x="5930800" y="2892227"/>
                </a:lnTo>
                <a:cubicBezTo>
                  <a:pt x="5930800" y="2892227"/>
                  <a:pt x="5928320" y="2893467"/>
                  <a:pt x="5923359" y="2895948"/>
                </a:cubicBezTo>
                <a:cubicBezTo>
                  <a:pt x="5918397" y="2898428"/>
                  <a:pt x="5918397" y="2902149"/>
                  <a:pt x="5923359" y="2907110"/>
                </a:cubicBezTo>
                <a:cubicBezTo>
                  <a:pt x="5928320" y="2912071"/>
                  <a:pt x="5930800" y="2914551"/>
                  <a:pt x="5930800" y="2914551"/>
                </a:cubicBezTo>
                <a:cubicBezTo>
                  <a:pt x="5935761" y="2914551"/>
                  <a:pt x="5940721" y="2917032"/>
                  <a:pt x="5945683" y="2921993"/>
                </a:cubicBezTo>
                <a:cubicBezTo>
                  <a:pt x="5950644" y="2926953"/>
                  <a:pt x="5954365" y="2930674"/>
                  <a:pt x="5956845" y="2933155"/>
                </a:cubicBezTo>
                <a:cubicBezTo>
                  <a:pt x="5959325" y="2935635"/>
                  <a:pt x="5958085" y="2939356"/>
                  <a:pt x="5953124" y="2944317"/>
                </a:cubicBezTo>
                <a:cubicBezTo>
                  <a:pt x="5948163" y="2949278"/>
                  <a:pt x="5943203" y="2951758"/>
                  <a:pt x="5938241" y="2951758"/>
                </a:cubicBezTo>
                <a:lnTo>
                  <a:pt x="5938241" y="2959200"/>
                </a:lnTo>
                <a:cubicBezTo>
                  <a:pt x="5943203" y="2959200"/>
                  <a:pt x="5945683" y="2966641"/>
                  <a:pt x="5945683" y="2981524"/>
                </a:cubicBezTo>
                <a:lnTo>
                  <a:pt x="5938241" y="3003848"/>
                </a:lnTo>
                <a:cubicBezTo>
                  <a:pt x="5933280" y="3003848"/>
                  <a:pt x="5930800" y="3005088"/>
                  <a:pt x="5930800" y="3007569"/>
                </a:cubicBezTo>
                <a:cubicBezTo>
                  <a:pt x="5930800" y="3010049"/>
                  <a:pt x="5925839" y="3011290"/>
                  <a:pt x="5915917" y="3011290"/>
                </a:cubicBezTo>
                <a:cubicBezTo>
                  <a:pt x="5915917" y="3006329"/>
                  <a:pt x="5913437" y="3005088"/>
                  <a:pt x="5908475" y="3007569"/>
                </a:cubicBezTo>
                <a:cubicBezTo>
                  <a:pt x="5903515" y="3010049"/>
                  <a:pt x="5901035" y="3011290"/>
                  <a:pt x="5901035" y="3011290"/>
                </a:cubicBezTo>
                <a:cubicBezTo>
                  <a:pt x="5886151" y="3021212"/>
                  <a:pt x="5886151" y="3026172"/>
                  <a:pt x="5901035" y="3026172"/>
                </a:cubicBezTo>
                <a:cubicBezTo>
                  <a:pt x="5910956" y="3026172"/>
                  <a:pt x="5913437" y="3028653"/>
                  <a:pt x="5908475" y="3033614"/>
                </a:cubicBezTo>
                <a:lnTo>
                  <a:pt x="5923359" y="3033614"/>
                </a:lnTo>
                <a:cubicBezTo>
                  <a:pt x="5928320" y="3033614"/>
                  <a:pt x="5932041" y="3033614"/>
                  <a:pt x="5934521" y="3033614"/>
                </a:cubicBezTo>
                <a:cubicBezTo>
                  <a:pt x="5937001" y="3033614"/>
                  <a:pt x="5938241" y="3033614"/>
                  <a:pt x="5938241" y="3033614"/>
                </a:cubicBezTo>
                <a:cubicBezTo>
                  <a:pt x="5938241" y="3033614"/>
                  <a:pt x="5937001" y="3034854"/>
                  <a:pt x="5934521" y="3037334"/>
                </a:cubicBezTo>
                <a:cubicBezTo>
                  <a:pt x="5932041" y="3039815"/>
                  <a:pt x="5928320" y="3043536"/>
                  <a:pt x="5923359" y="3048497"/>
                </a:cubicBezTo>
                <a:cubicBezTo>
                  <a:pt x="5918397" y="3053457"/>
                  <a:pt x="5913437" y="3063379"/>
                  <a:pt x="5908475" y="3078262"/>
                </a:cubicBezTo>
                <a:cubicBezTo>
                  <a:pt x="5908475" y="3083223"/>
                  <a:pt x="5908475" y="3088184"/>
                  <a:pt x="5908475" y="3093145"/>
                </a:cubicBezTo>
                <a:cubicBezTo>
                  <a:pt x="5908475" y="3098106"/>
                  <a:pt x="5908475" y="3100586"/>
                  <a:pt x="5908475" y="3100586"/>
                </a:cubicBezTo>
                <a:cubicBezTo>
                  <a:pt x="5903515" y="3105547"/>
                  <a:pt x="5901035" y="3110508"/>
                  <a:pt x="5901035" y="3115469"/>
                </a:cubicBezTo>
                <a:cubicBezTo>
                  <a:pt x="5901035" y="3120430"/>
                  <a:pt x="5901035" y="3124151"/>
                  <a:pt x="5901035" y="3126631"/>
                </a:cubicBezTo>
                <a:cubicBezTo>
                  <a:pt x="5901035" y="3129112"/>
                  <a:pt x="5898554" y="3130352"/>
                  <a:pt x="5893593" y="3130352"/>
                </a:cubicBezTo>
                <a:cubicBezTo>
                  <a:pt x="5888631" y="3130352"/>
                  <a:pt x="5886151" y="3135313"/>
                  <a:pt x="5886151" y="3145235"/>
                </a:cubicBezTo>
                <a:cubicBezTo>
                  <a:pt x="5881190" y="3155157"/>
                  <a:pt x="5873749" y="3155157"/>
                  <a:pt x="5863827" y="3145235"/>
                </a:cubicBezTo>
                <a:cubicBezTo>
                  <a:pt x="5853905" y="3140274"/>
                  <a:pt x="5848945" y="3142754"/>
                  <a:pt x="5848945" y="3152676"/>
                </a:cubicBezTo>
                <a:lnTo>
                  <a:pt x="5848945" y="3167559"/>
                </a:lnTo>
                <a:cubicBezTo>
                  <a:pt x="5848945" y="3187403"/>
                  <a:pt x="5853905" y="3197325"/>
                  <a:pt x="5863827" y="3197325"/>
                </a:cubicBezTo>
                <a:cubicBezTo>
                  <a:pt x="5873749" y="3202285"/>
                  <a:pt x="5876230" y="3209727"/>
                  <a:pt x="5871269" y="3219649"/>
                </a:cubicBezTo>
                <a:cubicBezTo>
                  <a:pt x="5866307" y="3219649"/>
                  <a:pt x="5863827" y="3222130"/>
                  <a:pt x="5863827" y="3227090"/>
                </a:cubicBezTo>
                <a:lnTo>
                  <a:pt x="5863827" y="3241973"/>
                </a:lnTo>
                <a:lnTo>
                  <a:pt x="5848945" y="3249415"/>
                </a:lnTo>
                <a:cubicBezTo>
                  <a:pt x="5848945" y="3254375"/>
                  <a:pt x="5848945" y="3258096"/>
                  <a:pt x="5848945" y="3260577"/>
                </a:cubicBezTo>
                <a:cubicBezTo>
                  <a:pt x="5848945" y="3263057"/>
                  <a:pt x="5851425" y="3261817"/>
                  <a:pt x="5856386" y="3256856"/>
                </a:cubicBezTo>
                <a:cubicBezTo>
                  <a:pt x="5856386" y="3266778"/>
                  <a:pt x="5856386" y="3274219"/>
                  <a:pt x="5856386" y="3279180"/>
                </a:cubicBezTo>
                <a:lnTo>
                  <a:pt x="5848945" y="3301504"/>
                </a:lnTo>
                <a:cubicBezTo>
                  <a:pt x="5843983" y="3311426"/>
                  <a:pt x="5841503" y="3316387"/>
                  <a:pt x="5841503" y="3316387"/>
                </a:cubicBezTo>
                <a:lnTo>
                  <a:pt x="5841503" y="3323829"/>
                </a:lnTo>
                <a:cubicBezTo>
                  <a:pt x="5841503" y="3328789"/>
                  <a:pt x="5841503" y="3331270"/>
                  <a:pt x="5841503" y="3331270"/>
                </a:cubicBezTo>
                <a:cubicBezTo>
                  <a:pt x="5841503" y="3331270"/>
                  <a:pt x="5840263" y="3332510"/>
                  <a:pt x="5837783" y="3334991"/>
                </a:cubicBezTo>
                <a:cubicBezTo>
                  <a:pt x="5835302" y="3337471"/>
                  <a:pt x="5834061" y="3339951"/>
                  <a:pt x="5834061" y="3342432"/>
                </a:cubicBezTo>
                <a:cubicBezTo>
                  <a:pt x="5834061" y="3344913"/>
                  <a:pt x="5834061" y="3346153"/>
                  <a:pt x="5834061" y="3346153"/>
                </a:cubicBezTo>
                <a:cubicBezTo>
                  <a:pt x="5834061" y="3351114"/>
                  <a:pt x="5831581" y="3356075"/>
                  <a:pt x="5826620" y="3361036"/>
                </a:cubicBezTo>
                <a:lnTo>
                  <a:pt x="5834061" y="3375918"/>
                </a:lnTo>
                <a:cubicBezTo>
                  <a:pt x="5839023" y="3370958"/>
                  <a:pt x="5846465" y="3368477"/>
                  <a:pt x="5856386" y="3368477"/>
                </a:cubicBezTo>
                <a:cubicBezTo>
                  <a:pt x="5856386" y="3373438"/>
                  <a:pt x="5855145" y="3375918"/>
                  <a:pt x="5852665" y="3375918"/>
                </a:cubicBezTo>
                <a:cubicBezTo>
                  <a:pt x="5850185" y="3375918"/>
                  <a:pt x="5846465" y="3375918"/>
                  <a:pt x="5841503" y="3375918"/>
                </a:cubicBezTo>
                <a:cubicBezTo>
                  <a:pt x="5836541" y="3375918"/>
                  <a:pt x="5834061" y="3378399"/>
                  <a:pt x="5834061" y="3383360"/>
                </a:cubicBezTo>
                <a:lnTo>
                  <a:pt x="5834061" y="3390801"/>
                </a:lnTo>
                <a:cubicBezTo>
                  <a:pt x="5829101" y="3390801"/>
                  <a:pt x="5826620" y="3393282"/>
                  <a:pt x="5826620" y="3398243"/>
                </a:cubicBezTo>
                <a:lnTo>
                  <a:pt x="5796855" y="3420567"/>
                </a:lnTo>
                <a:cubicBezTo>
                  <a:pt x="5791893" y="3420567"/>
                  <a:pt x="5789413" y="3423048"/>
                  <a:pt x="5789413" y="3428008"/>
                </a:cubicBezTo>
                <a:cubicBezTo>
                  <a:pt x="5789413" y="3432969"/>
                  <a:pt x="5794375" y="3437930"/>
                  <a:pt x="5804296" y="3442891"/>
                </a:cubicBezTo>
                <a:lnTo>
                  <a:pt x="5804296" y="3450332"/>
                </a:lnTo>
                <a:cubicBezTo>
                  <a:pt x="5799335" y="3450332"/>
                  <a:pt x="5795614" y="3450332"/>
                  <a:pt x="5793134" y="3450332"/>
                </a:cubicBezTo>
                <a:cubicBezTo>
                  <a:pt x="5790654" y="3450332"/>
                  <a:pt x="5786933" y="3452813"/>
                  <a:pt x="5781972" y="3457774"/>
                </a:cubicBezTo>
                <a:lnTo>
                  <a:pt x="5774531" y="3465215"/>
                </a:lnTo>
                <a:cubicBezTo>
                  <a:pt x="5779491" y="3465215"/>
                  <a:pt x="5786933" y="3467696"/>
                  <a:pt x="5796855" y="3472657"/>
                </a:cubicBezTo>
                <a:cubicBezTo>
                  <a:pt x="5796855" y="3472657"/>
                  <a:pt x="5799335" y="3472657"/>
                  <a:pt x="5804296" y="3472657"/>
                </a:cubicBezTo>
                <a:cubicBezTo>
                  <a:pt x="5804296" y="3477617"/>
                  <a:pt x="5796855" y="3482579"/>
                  <a:pt x="5781972" y="3487540"/>
                </a:cubicBezTo>
                <a:cubicBezTo>
                  <a:pt x="5772051" y="3487540"/>
                  <a:pt x="5769569" y="3490020"/>
                  <a:pt x="5774531" y="3494981"/>
                </a:cubicBezTo>
                <a:lnTo>
                  <a:pt x="5774531" y="3502422"/>
                </a:lnTo>
                <a:lnTo>
                  <a:pt x="5767089" y="3524747"/>
                </a:lnTo>
                <a:cubicBezTo>
                  <a:pt x="5767089" y="3534669"/>
                  <a:pt x="5764609" y="3542110"/>
                  <a:pt x="5759647" y="3547071"/>
                </a:cubicBezTo>
                <a:cubicBezTo>
                  <a:pt x="5754686" y="3552032"/>
                  <a:pt x="5752206" y="3554512"/>
                  <a:pt x="5752206" y="3554512"/>
                </a:cubicBezTo>
                <a:cubicBezTo>
                  <a:pt x="5747245" y="3554512"/>
                  <a:pt x="5744765" y="3555752"/>
                  <a:pt x="5744765" y="3558233"/>
                </a:cubicBezTo>
                <a:cubicBezTo>
                  <a:pt x="5744765" y="3560714"/>
                  <a:pt x="5747245" y="3561954"/>
                  <a:pt x="5752206" y="3561954"/>
                </a:cubicBezTo>
                <a:lnTo>
                  <a:pt x="5744765" y="3599161"/>
                </a:lnTo>
                <a:cubicBezTo>
                  <a:pt x="5744765" y="3604121"/>
                  <a:pt x="5743524" y="3609083"/>
                  <a:pt x="5741044" y="3614043"/>
                </a:cubicBezTo>
                <a:cubicBezTo>
                  <a:pt x="5738564" y="3619004"/>
                  <a:pt x="5737323" y="3621485"/>
                  <a:pt x="5737323" y="3621485"/>
                </a:cubicBezTo>
                <a:cubicBezTo>
                  <a:pt x="5737323" y="3621485"/>
                  <a:pt x="5733603" y="3623965"/>
                  <a:pt x="5726161" y="3628926"/>
                </a:cubicBezTo>
                <a:cubicBezTo>
                  <a:pt x="5718720" y="3633887"/>
                  <a:pt x="5714999" y="3640088"/>
                  <a:pt x="5714999" y="3647530"/>
                </a:cubicBezTo>
                <a:cubicBezTo>
                  <a:pt x="5714999" y="3654971"/>
                  <a:pt x="5713759" y="3659932"/>
                  <a:pt x="5711279" y="3662413"/>
                </a:cubicBezTo>
                <a:cubicBezTo>
                  <a:pt x="5708799" y="3664893"/>
                  <a:pt x="5707557" y="3668614"/>
                  <a:pt x="5707557" y="3673575"/>
                </a:cubicBezTo>
                <a:cubicBezTo>
                  <a:pt x="5707557" y="3678535"/>
                  <a:pt x="5706317" y="3682256"/>
                  <a:pt x="5703837" y="3684737"/>
                </a:cubicBezTo>
                <a:cubicBezTo>
                  <a:pt x="5701357" y="3687217"/>
                  <a:pt x="5700117" y="3689698"/>
                  <a:pt x="5700117" y="3692178"/>
                </a:cubicBezTo>
                <a:cubicBezTo>
                  <a:pt x="5700117" y="3694659"/>
                  <a:pt x="5702597" y="3695899"/>
                  <a:pt x="5707557" y="3695899"/>
                </a:cubicBezTo>
                <a:cubicBezTo>
                  <a:pt x="5707557" y="3700860"/>
                  <a:pt x="5705077" y="3708301"/>
                  <a:pt x="5700117" y="3718223"/>
                </a:cubicBezTo>
                <a:cubicBezTo>
                  <a:pt x="5685233" y="3718223"/>
                  <a:pt x="5680272" y="3725665"/>
                  <a:pt x="5685233" y="3740547"/>
                </a:cubicBezTo>
                <a:lnTo>
                  <a:pt x="5685233" y="3755430"/>
                </a:lnTo>
                <a:cubicBezTo>
                  <a:pt x="5680272" y="3755430"/>
                  <a:pt x="5677792" y="3757911"/>
                  <a:pt x="5677792" y="3762872"/>
                </a:cubicBezTo>
                <a:cubicBezTo>
                  <a:pt x="5682753" y="3767832"/>
                  <a:pt x="5680272" y="3772794"/>
                  <a:pt x="5670351" y="3777754"/>
                </a:cubicBezTo>
                <a:lnTo>
                  <a:pt x="5662909" y="3785196"/>
                </a:lnTo>
                <a:lnTo>
                  <a:pt x="5670351" y="3792637"/>
                </a:lnTo>
                <a:lnTo>
                  <a:pt x="5685233" y="3807520"/>
                </a:lnTo>
                <a:lnTo>
                  <a:pt x="5662909" y="3814961"/>
                </a:lnTo>
                <a:cubicBezTo>
                  <a:pt x="5652988" y="3824883"/>
                  <a:pt x="5643065" y="3842246"/>
                  <a:pt x="5633143" y="3867051"/>
                </a:cubicBezTo>
                <a:cubicBezTo>
                  <a:pt x="5633143" y="3876973"/>
                  <a:pt x="5628183" y="3886895"/>
                  <a:pt x="5618261" y="3896817"/>
                </a:cubicBezTo>
                <a:lnTo>
                  <a:pt x="5618261" y="3911700"/>
                </a:lnTo>
                <a:cubicBezTo>
                  <a:pt x="5628183" y="3906739"/>
                  <a:pt x="5628183" y="3911700"/>
                  <a:pt x="5618261" y="3926582"/>
                </a:cubicBezTo>
                <a:cubicBezTo>
                  <a:pt x="5613299" y="3931543"/>
                  <a:pt x="5608339" y="3934024"/>
                  <a:pt x="5603378" y="3934024"/>
                </a:cubicBezTo>
                <a:lnTo>
                  <a:pt x="5603378" y="3948907"/>
                </a:lnTo>
                <a:lnTo>
                  <a:pt x="5618261" y="3956348"/>
                </a:lnTo>
                <a:lnTo>
                  <a:pt x="5603378" y="3956348"/>
                </a:lnTo>
                <a:cubicBezTo>
                  <a:pt x="5593457" y="3956348"/>
                  <a:pt x="5588495" y="3960069"/>
                  <a:pt x="5588495" y="3967510"/>
                </a:cubicBezTo>
                <a:cubicBezTo>
                  <a:pt x="5588495" y="3974952"/>
                  <a:pt x="5583534" y="3983633"/>
                  <a:pt x="5573613" y="3993555"/>
                </a:cubicBezTo>
                <a:cubicBezTo>
                  <a:pt x="5563691" y="4003477"/>
                  <a:pt x="5561210" y="4010919"/>
                  <a:pt x="5566171" y="4015879"/>
                </a:cubicBezTo>
                <a:cubicBezTo>
                  <a:pt x="5571133" y="4015879"/>
                  <a:pt x="5573613" y="4015879"/>
                  <a:pt x="5573613" y="4015879"/>
                </a:cubicBezTo>
                <a:lnTo>
                  <a:pt x="5577333" y="4015879"/>
                </a:lnTo>
                <a:cubicBezTo>
                  <a:pt x="5569892" y="4015879"/>
                  <a:pt x="5566171" y="4017119"/>
                  <a:pt x="5566171" y="4019600"/>
                </a:cubicBezTo>
                <a:cubicBezTo>
                  <a:pt x="5566171" y="4022081"/>
                  <a:pt x="5563691" y="4025801"/>
                  <a:pt x="5558730" y="4030762"/>
                </a:cubicBezTo>
                <a:cubicBezTo>
                  <a:pt x="5553769" y="4035723"/>
                  <a:pt x="5556250" y="4040684"/>
                  <a:pt x="5566171" y="4045645"/>
                </a:cubicBezTo>
                <a:cubicBezTo>
                  <a:pt x="5571133" y="4055567"/>
                  <a:pt x="5568651" y="4065489"/>
                  <a:pt x="5558730" y="4075411"/>
                </a:cubicBezTo>
                <a:cubicBezTo>
                  <a:pt x="5548808" y="4080371"/>
                  <a:pt x="5543847" y="4085333"/>
                  <a:pt x="5543847" y="4090293"/>
                </a:cubicBezTo>
                <a:lnTo>
                  <a:pt x="5536406" y="4112618"/>
                </a:lnTo>
                <a:cubicBezTo>
                  <a:pt x="5516561" y="4132461"/>
                  <a:pt x="5514081" y="4142383"/>
                  <a:pt x="5528964" y="4142383"/>
                </a:cubicBezTo>
                <a:lnTo>
                  <a:pt x="5514081" y="4142383"/>
                </a:lnTo>
                <a:cubicBezTo>
                  <a:pt x="5504160" y="4132461"/>
                  <a:pt x="5499199" y="4134942"/>
                  <a:pt x="5499199" y="4149825"/>
                </a:cubicBezTo>
                <a:cubicBezTo>
                  <a:pt x="5499199" y="4154785"/>
                  <a:pt x="5494237" y="4159747"/>
                  <a:pt x="5484316" y="4164707"/>
                </a:cubicBezTo>
                <a:cubicBezTo>
                  <a:pt x="5469433" y="4164707"/>
                  <a:pt x="5466953" y="4167188"/>
                  <a:pt x="5476874" y="4172149"/>
                </a:cubicBezTo>
                <a:cubicBezTo>
                  <a:pt x="5476874" y="4177110"/>
                  <a:pt x="5476874" y="4180830"/>
                  <a:pt x="5476874" y="4183311"/>
                </a:cubicBezTo>
                <a:cubicBezTo>
                  <a:pt x="5476874" y="4185792"/>
                  <a:pt x="5476874" y="4187032"/>
                  <a:pt x="5476874" y="4187032"/>
                </a:cubicBezTo>
                <a:lnTo>
                  <a:pt x="5491757" y="4194473"/>
                </a:lnTo>
                <a:cubicBezTo>
                  <a:pt x="5496718" y="4194473"/>
                  <a:pt x="5501679" y="4196954"/>
                  <a:pt x="5506640" y="4201915"/>
                </a:cubicBezTo>
                <a:cubicBezTo>
                  <a:pt x="5511601" y="4206875"/>
                  <a:pt x="5509120" y="4211837"/>
                  <a:pt x="5499199" y="4216797"/>
                </a:cubicBezTo>
                <a:lnTo>
                  <a:pt x="5484316" y="4209356"/>
                </a:lnTo>
                <a:lnTo>
                  <a:pt x="5447109" y="4201915"/>
                </a:lnTo>
                <a:lnTo>
                  <a:pt x="5432226" y="4201915"/>
                </a:lnTo>
                <a:lnTo>
                  <a:pt x="5402460" y="4216797"/>
                </a:lnTo>
                <a:cubicBezTo>
                  <a:pt x="5402460" y="4221758"/>
                  <a:pt x="5402460" y="4224239"/>
                  <a:pt x="5402460" y="4224239"/>
                </a:cubicBezTo>
                <a:cubicBezTo>
                  <a:pt x="5392539" y="4224239"/>
                  <a:pt x="5387577" y="4226719"/>
                  <a:pt x="5387577" y="4231680"/>
                </a:cubicBezTo>
                <a:lnTo>
                  <a:pt x="5380136" y="4231680"/>
                </a:lnTo>
                <a:lnTo>
                  <a:pt x="5372695" y="4246563"/>
                </a:lnTo>
                <a:cubicBezTo>
                  <a:pt x="5392539" y="4246563"/>
                  <a:pt x="5397499" y="4251524"/>
                  <a:pt x="5387577" y="4261446"/>
                </a:cubicBezTo>
                <a:cubicBezTo>
                  <a:pt x="5382616" y="4266407"/>
                  <a:pt x="5376415" y="4268887"/>
                  <a:pt x="5368974" y="4268887"/>
                </a:cubicBezTo>
                <a:cubicBezTo>
                  <a:pt x="5361533" y="4268887"/>
                  <a:pt x="5354091" y="4270128"/>
                  <a:pt x="5346650" y="4272608"/>
                </a:cubicBezTo>
                <a:cubicBezTo>
                  <a:pt x="5339208" y="4275089"/>
                  <a:pt x="5337968" y="4278809"/>
                  <a:pt x="5342929" y="4283770"/>
                </a:cubicBezTo>
                <a:cubicBezTo>
                  <a:pt x="5347890" y="4288731"/>
                  <a:pt x="5349130" y="4293692"/>
                  <a:pt x="5346650" y="4298653"/>
                </a:cubicBezTo>
                <a:cubicBezTo>
                  <a:pt x="5344170" y="4303614"/>
                  <a:pt x="5342929" y="4306094"/>
                  <a:pt x="5342929" y="4306094"/>
                </a:cubicBezTo>
                <a:cubicBezTo>
                  <a:pt x="5342929" y="4306094"/>
                  <a:pt x="5342929" y="4307335"/>
                  <a:pt x="5342929" y="4309815"/>
                </a:cubicBezTo>
                <a:cubicBezTo>
                  <a:pt x="5342929" y="4312296"/>
                  <a:pt x="5340449" y="4313536"/>
                  <a:pt x="5335488" y="4313536"/>
                </a:cubicBezTo>
                <a:lnTo>
                  <a:pt x="5320605" y="4328418"/>
                </a:lnTo>
                <a:cubicBezTo>
                  <a:pt x="5320605" y="4333380"/>
                  <a:pt x="5323085" y="4335860"/>
                  <a:pt x="5328046" y="4335860"/>
                </a:cubicBezTo>
                <a:cubicBezTo>
                  <a:pt x="5333008" y="4335860"/>
                  <a:pt x="5335488" y="4340821"/>
                  <a:pt x="5335488" y="4350743"/>
                </a:cubicBezTo>
                <a:cubicBezTo>
                  <a:pt x="5335488" y="4360665"/>
                  <a:pt x="5331767" y="4361905"/>
                  <a:pt x="5324326" y="4354463"/>
                </a:cubicBezTo>
                <a:cubicBezTo>
                  <a:pt x="5316884" y="4347022"/>
                  <a:pt x="5310683" y="4343301"/>
                  <a:pt x="5305722" y="4343301"/>
                </a:cubicBezTo>
                <a:lnTo>
                  <a:pt x="5283398" y="4343301"/>
                </a:lnTo>
                <a:cubicBezTo>
                  <a:pt x="5283398" y="4348263"/>
                  <a:pt x="5288359" y="4353223"/>
                  <a:pt x="5298281" y="4358184"/>
                </a:cubicBezTo>
                <a:lnTo>
                  <a:pt x="5305722" y="4365625"/>
                </a:lnTo>
                <a:cubicBezTo>
                  <a:pt x="5300761" y="4370587"/>
                  <a:pt x="5299521" y="4375548"/>
                  <a:pt x="5302001" y="4380508"/>
                </a:cubicBezTo>
                <a:cubicBezTo>
                  <a:pt x="5304481" y="4385470"/>
                  <a:pt x="5300761" y="4390430"/>
                  <a:pt x="5290839" y="4395391"/>
                </a:cubicBezTo>
                <a:cubicBezTo>
                  <a:pt x="5285878" y="4395391"/>
                  <a:pt x="5283398" y="4399112"/>
                  <a:pt x="5283398" y="4406553"/>
                </a:cubicBezTo>
                <a:cubicBezTo>
                  <a:pt x="5283398" y="4413995"/>
                  <a:pt x="5285878" y="4417715"/>
                  <a:pt x="5290839" y="4417715"/>
                </a:cubicBezTo>
                <a:lnTo>
                  <a:pt x="5290839" y="4432598"/>
                </a:lnTo>
                <a:lnTo>
                  <a:pt x="5305722" y="4432598"/>
                </a:lnTo>
                <a:cubicBezTo>
                  <a:pt x="5310683" y="4427637"/>
                  <a:pt x="5318125" y="4425157"/>
                  <a:pt x="5328046" y="4425157"/>
                </a:cubicBezTo>
                <a:lnTo>
                  <a:pt x="5350370" y="4425157"/>
                </a:lnTo>
                <a:lnTo>
                  <a:pt x="5365253" y="4432598"/>
                </a:lnTo>
                <a:cubicBezTo>
                  <a:pt x="5370215" y="4432598"/>
                  <a:pt x="5373935" y="4431358"/>
                  <a:pt x="5376415" y="4428877"/>
                </a:cubicBezTo>
                <a:cubicBezTo>
                  <a:pt x="5378895" y="4426397"/>
                  <a:pt x="5383857" y="4426397"/>
                  <a:pt x="5391298" y="4428877"/>
                </a:cubicBezTo>
                <a:cubicBezTo>
                  <a:pt x="5398740" y="4431358"/>
                  <a:pt x="5402460" y="4432598"/>
                  <a:pt x="5402460" y="4432598"/>
                </a:cubicBezTo>
                <a:cubicBezTo>
                  <a:pt x="5402460" y="4437559"/>
                  <a:pt x="5402460" y="4440040"/>
                  <a:pt x="5402460" y="4440040"/>
                </a:cubicBezTo>
                <a:cubicBezTo>
                  <a:pt x="5402460" y="4440040"/>
                  <a:pt x="5401220" y="4440040"/>
                  <a:pt x="5398740" y="4440040"/>
                </a:cubicBezTo>
                <a:cubicBezTo>
                  <a:pt x="5396260" y="4440040"/>
                  <a:pt x="5392539" y="4441280"/>
                  <a:pt x="5387577" y="4443760"/>
                </a:cubicBezTo>
                <a:cubicBezTo>
                  <a:pt x="5382616" y="4446241"/>
                  <a:pt x="5380136" y="4447481"/>
                  <a:pt x="5380136" y="4447481"/>
                </a:cubicBezTo>
                <a:cubicBezTo>
                  <a:pt x="5375175" y="4452442"/>
                  <a:pt x="5364013" y="4456163"/>
                  <a:pt x="5346650" y="4458643"/>
                </a:cubicBezTo>
                <a:cubicBezTo>
                  <a:pt x="5329287" y="4461124"/>
                  <a:pt x="5315644" y="4467325"/>
                  <a:pt x="5305722" y="4477247"/>
                </a:cubicBezTo>
                <a:lnTo>
                  <a:pt x="5275956" y="4484688"/>
                </a:lnTo>
                <a:lnTo>
                  <a:pt x="5261074" y="4492129"/>
                </a:lnTo>
                <a:lnTo>
                  <a:pt x="5268515" y="4499571"/>
                </a:lnTo>
                <a:cubicBezTo>
                  <a:pt x="5268515" y="4499571"/>
                  <a:pt x="5268515" y="4502051"/>
                  <a:pt x="5268515" y="4507012"/>
                </a:cubicBezTo>
                <a:cubicBezTo>
                  <a:pt x="5268515" y="4511973"/>
                  <a:pt x="5248671" y="4514454"/>
                  <a:pt x="5208984" y="4514454"/>
                </a:cubicBezTo>
                <a:lnTo>
                  <a:pt x="5194101" y="4521895"/>
                </a:lnTo>
                <a:cubicBezTo>
                  <a:pt x="5199062" y="4521895"/>
                  <a:pt x="5201542" y="4524376"/>
                  <a:pt x="5201542" y="4529336"/>
                </a:cubicBezTo>
                <a:cubicBezTo>
                  <a:pt x="5201542" y="4529336"/>
                  <a:pt x="5200302" y="4529336"/>
                  <a:pt x="5197822" y="4529336"/>
                </a:cubicBezTo>
                <a:cubicBezTo>
                  <a:pt x="5195342" y="4529336"/>
                  <a:pt x="5191621" y="4529336"/>
                  <a:pt x="5186660" y="4529336"/>
                </a:cubicBezTo>
                <a:lnTo>
                  <a:pt x="5171777" y="4536778"/>
                </a:lnTo>
                <a:cubicBezTo>
                  <a:pt x="5171777" y="4541739"/>
                  <a:pt x="5169297" y="4544219"/>
                  <a:pt x="5164335" y="4544219"/>
                </a:cubicBezTo>
                <a:lnTo>
                  <a:pt x="5171777" y="4544219"/>
                </a:lnTo>
                <a:lnTo>
                  <a:pt x="5186660" y="4544219"/>
                </a:lnTo>
                <a:cubicBezTo>
                  <a:pt x="5186660" y="4539258"/>
                  <a:pt x="5191621" y="4536778"/>
                  <a:pt x="5201542" y="4536778"/>
                </a:cubicBezTo>
                <a:cubicBezTo>
                  <a:pt x="5211464" y="4536778"/>
                  <a:pt x="5216425" y="4538018"/>
                  <a:pt x="5216425" y="4540498"/>
                </a:cubicBezTo>
                <a:cubicBezTo>
                  <a:pt x="5216425" y="4542979"/>
                  <a:pt x="5218905" y="4546700"/>
                  <a:pt x="5223867" y="4551661"/>
                </a:cubicBezTo>
                <a:cubicBezTo>
                  <a:pt x="5228828" y="4556622"/>
                  <a:pt x="5231308" y="4561583"/>
                  <a:pt x="5231308" y="4566543"/>
                </a:cubicBezTo>
                <a:cubicBezTo>
                  <a:pt x="5231308" y="4571505"/>
                  <a:pt x="5227587" y="4572745"/>
                  <a:pt x="5220146" y="4570264"/>
                </a:cubicBezTo>
                <a:cubicBezTo>
                  <a:pt x="5212704" y="4567784"/>
                  <a:pt x="5210224" y="4570264"/>
                  <a:pt x="5212704" y="4577706"/>
                </a:cubicBezTo>
                <a:cubicBezTo>
                  <a:pt x="5215185" y="4585147"/>
                  <a:pt x="5211464" y="4588868"/>
                  <a:pt x="5201542" y="4588868"/>
                </a:cubicBezTo>
                <a:cubicBezTo>
                  <a:pt x="5201542" y="4588868"/>
                  <a:pt x="5200302" y="4588868"/>
                  <a:pt x="5197822" y="4588868"/>
                </a:cubicBezTo>
                <a:cubicBezTo>
                  <a:pt x="5195342" y="4588868"/>
                  <a:pt x="5194101" y="4591348"/>
                  <a:pt x="5194101" y="4596309"/>
                </a:cubicBezTo>
                <a:cubicBezTo>
                  <a:pt x="5189140" y="4601270"/>
                  <a:pt x="5186660" y="4603750"/>
                  <a:pt x="5186660" y="4603750"/>
                </a:cubicBezTo>
                <a:lnTo>
                  <a:pt x="5186660" y="4588868"/>
                </a:lnTo>
                <a:lnTo>
                  <a:pt x="5186660" y="4581426"/>
                </a:lnTo>
                <a:cubicBezTo>
                  <a:pt x="5181698" y="4576465"/>
                  <a:pt x="5184179" y="4573985"/>
                  <a:pt x="5194101" y="4573985"/>
                </a:cubicBezTo>
                <a:cubicBezTo>
                  <a:pt x="5199062" y="4569024"/>
                  <a:pt x="5201542" y="4564063"/>
                  <a:pt x="5201542" y="4559102"/>
                </a:cubicBezTo>
                <a:cubicBezTo>
                  <a:pt x="5201542" y="4554141"/>
                  <a:pt x="5199062" y="4550421"/>
                  <a:pt x="5194101" y="4547940"/>
                </a:cubicBezTo>
                <a:cubicBezTo>
                  <a:pt x="5189140" y="4545460"/>
                  <a:pt x="5184179" y="4547940"/>
                  <a:pt x="5179218" y="4555381"/>
                </a:cubicBezTo>
                <a:cubicBezTo>
                  <a:pt x="5174257" y="4562823"/>
                  <a:pt x="5171777" y="4569024"/>
                  <a:pt x="5171777" y="4573985"/>
                </a:cubicBezTo>
                <a:cubicBezTo>
                  <a:pt x="5171777" y="4578946"/>
                  <a:pt x="5164335" y="4581426"/>
                  <a:pt x="5149452" y="4581426"/>
                </a:cubicBezTo>
                <a:lnTo>
                  <a:pt x="5104804" y="4596309"/>
                </a:lnTo>
                <a:cubicBezTo>
                  <a:pt x="5104804" y="4601270"/>
                  <a:pt x="5109765" y="4601270"/>
                  <a:pt x="5119687" y="4596309"/>
                </a:cubicBezTo>
                <a:cubicBezTo>
                  <a:pt x="5129608" y="4591348"/>
                  <a:pt x="5137050" y="4591348"/>
                  <a:pt x="5142011" y="4596309"/>
                </a:cubicBezTo>
                <a:lnTo>
                  <a:pt x="5149452" y="4603750"/>
                </a:lnTo>
                <a:lnTo>
                  <a:pt x="5156894" y="4611192"/>
                </a:lnTo>
                <a:cubicBezTo>
                  <a:pt x="5156894" y="4616153"/>
                  <a:pt x="5150693" y="4617393"/>
                  <a:pt x="5138290" y="4614913"/>
                </a:cubicBezTo>
                <a:cubicBezTo>
                  <a:pt x="5125888" y="4612432"/>
                  <a:pt x="5119687" y="4612432"/>
                  <a:pt x="5119687" y="4614913"/>
                </a:cubicBezTo>
                <a:cubicBezTo>
                  <a:pt x="5119687" y="4617393"/>
                  <a:pt x="5117207" y="4618633"/>
                  <a:pt x="5112245" y="4618633"/>
                </a:cubicBezTo>
                <a:lnTo>
                  <a:pt x="5119687" y="4626075"/>
                </a:lnTo>
                <a:cubicBezTo>
                  <a:pt x="5119687" y="4631036"/>
                  <a:pt x="5119687" y="4635997"/>
                  <a:pt x="5119687" y="4640957"/>
                </a:cubicBezTo>
                <a:cubicBezTo>
                  <a:pt x="5114726" y="4640957"/>
                  <a:pt x="5107284" y="4645919"/>
                  <a:pt x="5097363" y="4655840"/>
                </a:cubicBezTo>
                <a:cubicBezTo>
                  <a:pt x="5092401" y="4660802"/>
                  <a:pt x="5087441" y="4664522"/>
                  <a:pt x="5082480" y="4667002"/>
                </a:cubicBezTo>
                <a:cubicBezTo>
                  <a:pt x="5077519" y="4669483"/>
                  <a:pt x="5075038" y="4670723"/>
                  <a:pt x="5075038" y="4670723"/>
                </a:cubicBezTo>
                <a:lnTo>
                  <a:pt x="5060156" y="4678165"/>
                </a:lnTo>
                <a:lnTo>
                  <a:pt x="5060156" y="4685606"/>
                </a:lnTo>
                <a:cubicBezTo>
                  <a:pt x="5065117" y="4685606"/>
                  <a:pt x="5067597" y="4686847"/>
                  <a:pt x="5067597" y="4689327"/>
                </a:cubicBezTo>
                <a:cubicBezTo>
                  <a:pt x="5067597" y="4691807"/>
                  <a:pt x="5067597" y="4693047"/>
                  <a:pt x="5067597" y="4693047"/>
                </a:cubicBezTo>
                <a:cubicBezTo>
                  <a:pt x="5067597" y="4702969"/>
                  <a:pt x="5062636" y="4707930"/>
                  <a:pt x="5052714" y="4707930"/>
                </a:cubicBezTo>
                <a:lnTo>
                  <a:pt x="5045273" y="4700489"/>
                </a:lnTo>
                <a:cubicBezTo>
                  <a:pt x="5045273" y="4700489"/>
                  <a:pt x="5047753" y="4700489"/>
                  <a:pt x="5052714" y="4700489"/>
                </a:cubicBezTo>
                <a:cubicBezTo>
                  <a:pt x="5057676" y="4700489"/>
                  <a:pt x="5060156" y="4698009"/>
                  <a:pt x="5060156" y="4693047"/>
                </a:cubicBezTo>
                <a:lnTo>
                  <a:pt x="5045273" y="4693047"/>
                </a:lnTo>
                <a:cubicBezTo>
                  <a:pt x="5040311" y="4693047"/>
                  <a:pt x="5036591" y="4694288"/>
                  <a:pt x="5034111" y="4696768"/>
                </a:cubicBezTo>
                <a:cubicBezTo>
                  <a:pt x="5031631" y="4699249"/>
                  <a:pt x="5030390" y="4702969"/>
                  <a:pt x="5030390" y="4707930"/>
                </a:cubicBezTo>
                <a:cubicBezTo>
                  <a:pt x="5020468" y="4712891"/>
                  <a:pt x="5015507" y="4717852"/>
                  <a:pt x="5015507" y="4722813"/>
                </a:cubicBezTo>
                <a:cubicBezTo>
                  <a:pt x="5015507" y="4722813"/>
                  <a:pt x="5013027" y="4720333"/>
                  <a:pt x="5008066" y="4715372"/>
                </a:cubicBezTo>
                <a:cubicBezTo>
                  <a:pt x="4998144" y="4720333"/>
                  <a:pt x="4993183" y="4725294"/>
                  <a:pt x="4993183" y="4730254"/>
                </a:cubicBezTo>
                <a:lnTo>
                  <a:pt x="4993183" y="4752579"/>
                </a:lnTo>
                <a:lnTo>
                  <a:pt x="4993183" y="4760020"/>
                </a:lnTo>
                <a:lnTo>
                  <a:pt x="4985742" y="4767461"/>
                </a:lnTo>
                <a:cubicBezTo>
                  <a:pt x="4975820" y="4777383"/>
                  <a:pt x="4968379" y="4781104"/>
                  <a:pt x="4963417" y="4778623"/>
                </a:cubicBezTo>
                <a:cubicBezTo>
                  <a:pt x="4958456" y="4776143"/>
                  <a:pt x="4954735" y="4778623"/>
                  <a:pt x="4952255" y="4786065"/>
                </a:cubicBezTo>
                <a:cubicBezTo>
                  <a:pt x="4949775" y="4793506"/>
                  <a:pt x="4951015" y="4799708"/>
                  <a:pt x="4955976" y="4804668"/>
                </a:cubicBezTo>
                <a:cubicBezTo>
                  <a:pt x="4960937" y="4809630"/>
                  <a:pt x="4960937" y="4813350"/>
                  <a:pt x="4955976" y="4815831"/>
                </a:cubicBezTo>
                <a:cubicBezTo>
                  <a:pt x="4951015" y="4818311"/>
                  <a:pt x="4948535" y="4822032"/>
                  <a:pt x="4948535" y="4826993"/>
                </a:cubicBezTo>
                <a:cubicBezTo>
                  <a:pt x="4948535" y="4829473"/>
                  <a:pt x="4948535" y="4831334"/>
                  <a:pt x="4948535" y="4832574"/>
                </a:cubicBezTo>
                <a:lnTo>
                  <a:pt x="4948535" y="4834434"/>
                </a:lnTo>
                <a:lnTo>
                  <a:pt x="4942953" y="4832574"/>
                </a:lnTo>
                <a:cubicBezTo>
                  <a:pt x="4941713" y="4831334"/>
                  <a:pt x="4941093" y="4829473"/>
                  <a:pt x="4941093" y="4826993"/>
                </a:cubicBezTo>
                <a:lnTo>
                  <a:pt x="4926210" y="4826993"/>
                </a:lnTo>
                <a:cubicBezTo>
                  <a:pt x="4921249" y="4831954"/>
                  <a:pt x="4918769" y="4831954"/>
                  <a:pt x="4918769" y="4826993"/>
                </a:cubicBezTo>
                <a:cubicBezTo>
                  <a:pt x="4918769" y="4822032"/>
                  <a:pt x="4915048" y="4819551"/>
                  <a:pt x="4907607" y="4819551"/>
                </a:cubicBezTo>
                <a:cubicBezTo>
                  <a:pt x="4900165" y="4819551"/>
                  <a:pt x="4900165" y="4822032"/>
                  <a:pt x="4907607" y="4826993"/>
                </a:cubicBezTo>
                <a:cubicBezTo>
                  <a:pt x="4915048" y="4831954"/>
                  <a:pt x="4916289" y="4836915"/>
                  <a:pt x="4911327" y="4841875"/>
                </a:cubicBezTo>
                <a:lnTo>
                  <a:pt x="4911327" y="4849317"/>
                </a:lnTo>
                <a:lnTo>
                  <a:pt x="4918769" y="4841875"/>
                </a:lnTo>
                <a:cubicBezTo>
                  <a:pt x="4918769" y="4841875"/>
                  <a:pt x="4923730" y="4841875"/>
                  <a:pt x="4933652" y="4841875"/>
                </a:cubicBezTo>
                <a:lnTo>
                  <a:pt x="4948535" y="4834434"/>
                </a:lnTo>
                <a:lnTo>
                  <a:pt x="4963417" y="4826993"/>
                </a:lnTo>
                <a:cubicBezTo>
                  <a:pt x="4963417" y="4822032"/>
                  <a:pt x="4967138" y="4817071"/>
                  <a:pt x="4974579" y="4812110"/>
                </a:cubicBezTo>
                <a:cubicBezTo>
                  <a:pt x="4982021" y="4807149"/>
                  <a:pt x="4985742" y="4804668"/>
                  <a:pt x="4985742" y="4804668"/>
                </a:cubicBezTo>
                <a:cubicBezTo>
                  <a:pt x="4995663" y="4809630"/>
                  <a:pt x="5000624" y="4812110"/>
                  <a:pt x="5000624" y="4812110"/>
                </a:cubicBezTo>
                <a:cubicBezTo>
                  <a:pt x="5005586" y="4817071"/>
                  <a:pt x="5006825" y="4820792"/>
                  <a:pt x="5004345" y="4823272"/>
                </a:cubicBezTo>
                <a:cubicBezTo>
                  <a:pt x="5001865" y="4825753"/>
                  <a:pt x="4998144" y="4829473"/>
                  <a:pt x="4993183" y="4834434"/>
                </a:cubicBezTo>
                <a:cubicBezTo>
                  <a:pt x="4988222" y="4834434"/>
                  <a:pt x="4985742" y="4839395"/>
                  <a:pt x="4985742" y="4849317"/>
                </a:cubicBezTo>
                <a:cubicBezTo>
                  <a:pt x="4985742" y="4859239"/>
                  <a:pt x="4983261" y="4861720"/>
                  <a:pt x="4978300" y="4856758"/>
                </a:cubicBezTo>
                <a:cubicBezTo>
                  <a:pt x="4968379" y="4856758"/>
                  <a:pt x="4963417" y="4859239"/>
                  <a:pt x="4963417" y="4864200"/>
                </a:cubicBezTo>
                <a:lnTo>
                  <a:pt x="4978300" y="4879082"/>
                </a:lnTo>
                <a:cubicBezTo>
                  <a:pt x="5003104" y="4889005"/>
                  <a:pt x="5003104" y="4898927"/>
                  <a:pt x="4978300" y="4908848"/>
                </a:cubicBezTo>
                <a:cubicBezTo>
                  <a:pt x="4968379" y="4913809"/>
                  <a:pt x="4960937" y="4913809"/>
                  <a:pt x="4955976" y="4908848"/>
                </a:cubicBezTo>
                <a:lnTo>
                  <a:pt x="4963417" y="4893965"/>
                </a:lnTo>
                <a:cubicBezTo>
                  <a:pt x="4968379" y="4893965"/>
                  <a:pt x="4970859" y="4891485"/>
                  <a:pt x="4970859" y="4886524"/>
                </a:cubicBezTo>
                <a:cubicBezTo>
                  <a:pt x="4970859" y="4881563"/>
                  <a:pt x="4968379" y="4879082"/>
                  <a:pt x="4963417" y="4879082"/>
                </a:cubicBezTo>
                <a:lnTo>
                  <a:pt x="4941093" y="4871641"/>
                </a:lnTo>
                <a:lnTo>
                  <a:pt x="4933652" y="4856758"/>
                </a:lnTo>
                <a:lnTo>
                  <a:pt x="4926210" y="4871641"/>
                </a:lnTo>
                <a:cubicBezTo>
                  <a:pt x="4921249" y="4876602"/>
                  <a:pt x="4913808" y="4879082"/>
                  <a:pt x="4903886" y="4879082"/>
                </a:cubicBezTo>
                <a:cubicBezTo>
                  <a:pt x="4898925" y="4879082"/>
                  <a:pt x="4893965" y="4879082"/>
                  <a:pt x="4889003" y="4879082"/>
                </a:cubicBezTo>
                <a:cubicBezTo>
                  <a:pt x="4884042" y="4879082"/>
                  <a:pt x="4881562" y="4876602"/>
                  <a:pt x="4881562" y="4871641"/>
                </a:cubicBezTo>
                <a:lnTo>
                  <a:pt x="4874120" y="4879082"/>
                </a:lnTo>
                <a:lnTo>
                  <a:pt x="4836913" y="4908848"/>
                </a:lnTo>
                <a:cubicBezTo>
                  <a:pt x="4836913" y="4903887"/>
                  <a:pt x="4834433" y="4901407"/>
                  <a:pt x="4829472" y="4901407"/>
                </a:cubicBezTo>
                <a:cubicBezTo>
                  <a:pt x="4824511" y="4901407"/>
                  <a:pt x="4822031" y="4903887"/>
                  <a:pt x="4822031" y="4908848"/>
                </a:cubicBezTo>
                <a:cubicBezTo>
                  <a:pt x="4822031" y="4913809"/>
                  <a:pt x="4822031" y="4916290"/>
                  <a:pt x="4822031" y="4916290"/>
                </a:cubicBezTo>
                <a:lnTo>
                  <a:pt x="4814589" y="4893965"/>
                </a:lnTo>
                <a:lnTo>
                  <a:pt x="4807148" y="4879082"/>
                </a:lnTo>
                <a:lnTo>
                  <a:pt x="4799706" y="4886524"/>
                </a:lnTo>
                <a:cubicBezTo>
                  <a:pt x="4799706" y="4891485"/>
                  <a:pt x="4799706" y="4896446"/>
                  <a:pt x="4799706" y="4901407"/>
                </a:cubicBezTo>
                <a:cubicBezTo>
                  <a:pt x="4794745" y="4901407"/>
                  <a:pt x="4792265" y="4902647"/>
                  <a:pt x="4792265" y="4905127"/>
                </a:cubicBezTo>
                <a:cubicBezTo>
                  <a:pt x="4792265" y="4907608"/>
                  <a:pt x="4794745" y="4911329"/>
                  <a:pt x="4799706" y="4916290"/>
                </a:cubicBezTo>
                <a:lnTo>
                  <a:pt x="4792265" y="4946055"/>
                </a:lnTo>
                <a:lnTo>
                  <a:pt x="4792265" y="4960938"/>
                </a:lnTo>
                <a:cubicBezTo>
                  <a:pt x="4797226" y="4960938"/>
                  <a:pt x="4799706" y="4963419"/>
                  <a:pt x="4799706" y="4968379"/>
                </a:cubicBezTo>
                <a:cubicBezTo>
                  <a:pt x="4794745" y="4973341"/>
                  <a:pt x="4794745" y="4975821"/>
                  <a:pt x="4799706" y="4975821"/>
                </a:cubicBezTo>
                <a:cubicBezTo>
                  <a:pt x="4789785" y="4980782"/>
                  <a:pt x="4782343" y="4983262"/>
                  <a:pt x="4777382" y="4983262"/>
                </a:cubicBezTo>
                <a:cubicBezTo>
                  <a:pt x="4777382" y="4988223"/>
                  <a:pt x="4777382" y="4990704"/>
                  <a:pt x="4777382" y="4990704"/>
                </a:cubicBezTo>
                <a:cubicBezTo>
                  <a:pt x="4777382" y="4990704"/>
                  <a:pt x="4774902" y="4990704"/>
                  <a:pt x="4769941" y="4990704"/>
                </a:cubicBezTo>
                <a:cubicBezTo>
                  <a:pt x="4769941" y="4985743"/>
                  <a:pt x="4767461" y="4979541"/>
                  <a:pt x="4762499" y="4972100"/>
                </a:cubicBezTo>
                <a:cubicBezTo>
                  <a:pt x="4757538" y="4964659"/>
                  <a:pt x="4752578" y="4963419"/>
                  <a:pt x="4747617" y="4968379"/>
                </a:cubicBezTo>
                <a:cubicBezTo>
                  <a:pt x="4747617" y="4968379"/>
                  <a:pt x="4746376" y="4969620"/>
                  <a:pt x="4743896" y="4972100"/>
                </a:cubicBezTo>
                <a:cubicBezTo>
                  <a:pt x="4741416" y="4974581"/>
                  <a:pt x="4737695" y="4975821"/>
                  <a:pt x="4732734" y="4975821"/>
                </a:cubicBezTo>
                <a:cubicBezTo>
                  <a:pt x="4727772" y="4975821"/>
                  <a:pt x="4725292" y="4975821"/>
                  <a:pt x="4725292" y="4975821"/>
                </a:cubicBezTo>
                <a:cubicBezTo>
                  <a:pt x="4725292" y="4975821"/>
                  <a:pt x="4725292" y="4978301"/>
                  <a:pt x="4725292" y="4983262"/>
                </a:cubicBezTo>
                <a:cubicBezTo>
                  <a:pt x="4725292" y="4988223"/>
                  <a:pt x="4724052" y="4993184"/>
                  <a:pt x="4721572" y="4998145"/>
                </a:cubicBezTo>
                <a:cubicBezTo>
                  <a:pt x="4719092" y="5003106"/>
                  <a:pt x="4716610" y="5004346"/>
                  <a:pt x="4714130" y="5001866"/>
                </a:cubicBezTo>
                <a:cubicBezTo>
                  <a:pt x="4711650" y="4999386"/>
                  <a:pt x="4710410" y="4995665"/>
                  <a:pt x="4710410" y="4990704"/>
                </a:cubicBezTo>
                <a:cubicBezTo>
                  <a:pt x="4710410" y="4985743"/>
                  <a:pt x="4709169" y="4984503"/>
                  <a:pt x="4706689" y="4986983"/>
                </a:cubicBezTo>
                <a:cubicBezTo>
                  <a:pt x="4704209" y="4989464"/>
                  <a:pt x="4702968" y="4995665"/>
                  <a:pt x="4702968" y="5005586"/>
                </a:cubicBezTo>
                <a:lnTo>
                  <a:pt x="4688085" y="5013028"/>
                </a:lnTo>
                <a:lnTo>
                  <a:pt x="4695527" y="5020469"/>
                </a:lnTo>
                <a:cubicBezTo>
                  <a:pt x="4695527" y="5020469"/>
                  <a:pt x="4696767" y="5022950"/>
                  <a:pt x="4699247" y="5027911"/>
                </a:cubicBezTo>
                <a:cubicBezTo>
                  <a:pt x="4701727" y="5032872"/>
                  <a:pt x="4700488" y="5037833"/>
                  <a:pt x="4695527" y="5042793"/>
                </a:cubicBezTo>
                <a:cubicBezTo>
                  <a:pt x="4690565" y="5037833"/>
                  <a:pt x="4688085" y="5035352"/>
                  <a:pt x="4688085" y="5035352"/>
                </a:cubicBezTo>
                <a:lnTo>
                  <a:pt x="4673202" y="5027911"/>
                </a:lnTo>
                <a:cubicBezTo>
                  <a:pt x="4663281" y="5027911"/>
                  <a:pt x="4657079" y="5025430"/>
                  <a:pt x="4654599" y="5020469"/>
                </a:cubicBezTo>
                <a:cubicBezTo>
                  <a:pt x="4652119" y="5015508"/>
                  <a:pt x="4644677" y="5014268"/>
                  <a:pt x="4632275" y="5016748"/>
                </a:cubicBezTo>
                <a:cubicBezTo>
                  <a:pt x="4619872" y="5019229"/>
                  <a:pt x="4611191" y="5022950"/>
                  <a:pt x="4606230" y="5027911"/>
                </a:cubicBezTo>
                <a:cubicBezTo>
                  <a:pt x="4606230" y="5017989"/>
                  <a:pt x="4593827" y="5017989"/>
                  <a:pt x="4569023" y="5027911"/>
                </a:cubicBezTo>
                <a:lnTo>
                  <a:pt x="4561581" y="5042793"/>
                </a:lnTo>
                <a:cubicBezTo>
                  <a:pt x="4566543" y="5042793"/>
                  <a:pt x="4570263" y="5042793"/>
                  <a:pt x="4572744" y="5042793"/>
                </a:cubicBezTo>
                <a:cubicBezTo>
                  <a:pt x="4575224" y="5042793"/>
                  <a:pt x="4576464" y="5045274"/>
                  <a:pt x="4576464" y="5050235"/>
                </a:cubicBezTo>
                <a:cubicBezTo>
                  <a:pt x="4576464" y="5055196"/>
                  <a:pt x="4578944" y="5057676"/>
                  <a:pt x="4583906" y="5057676"/>
                </a:cubicBezTo>
                <a:cubicBezTo>
                  <a:pt x="4588867" y="5057676"/>
                  <a:pt x="4591347" y="5060157"/>
                  <a:pt x="4591347" y="5065118"/>
                </a:cubicBezTo>
                <a:cubicBezTo>
                  <a:pt x="4591347" y="5065118"/>
                  <a:pt x="4591347" y="5066358"/>
                  <a:pt x="4591347" y="5068838"/>
                </a:cubicBezTo>
                <a:cubicBezTo>
                  <a:pt x="4591347" y="5071319"/>
                  <a:pt x="4588867" y="5072559"/>
                  <a:pt x="4583906" y="5072559"/>
                </a:cubicBezTo>
                <a:lnTo>
                  <a:pt x="4576464" y="5080000"/>
                </a:lnTo>
                <a:cubicBezTo>
                  <a:pt x="4581426" y="5080000"/>
                  <a:pt x="4581426" y="5084962"/>
                  <a:pt x="4576464" y="5094883"/>
                </a:cubicBezTo>
                <a:lnTo>
                  <a:pt x="4583906" y="5109766"/>
                </a:lnTo>
                <a:lnTo>
                  <a:pt x="4598788" y="5109766"/>
                </a:lnTo>
                <a:cubicBezTo>
                  <a:pt x="4593827" y="5114727"/>
                  <a:pt x="4593827" y="5117207"/>
                  <a:pt x="4598788" y="5117207"/>
                </a:cubicBezTo>
                <a:lnTo>
                  <a:pt x="4591347" y="5132090"/>
                </a:lnTo>
                <a:cubicBezTo>
                  <a:pt x="4586386" y="5132090"/>
                  <a:pt x="4586386" y="5137052"/>
                  <a:pt x="4591347" y="5146973"/>
                </a:cubicBezTo>
                <a:cubicBezTo>
                  <a:pt x="4596308" y="5156895"/>
                  <a:pt x="4601269" y="5164337"/>
                  <a:pt x="4606230" y="5169297"/>
                </a:cubicBezTo>
                <a:lnTo>
                  <a:pt x="4598788" y="5169297"/>
                </a:lnTo>
                <a:lnTo>
                  <a:pt x="4591347" y="5169297"/>
                </a:lnTo>
                <a:cubicBezTo>
                  <a:pt x="4596308" y="5164337"/>
                  <a:pt x="4595068" y="5156895"/>
                  <a:pt x="4587626" y="5146973"/>
                </a:cubicBezTo>
                <a:cubicBezTo>
                  <a:pt x="4580185" y="5137052"/>
                  <a:pt x="4571503" y="5132090"/>
                  <a:pt x="4561581" y="5132090"/>
                </a:cubicBezTo>
                <a:lnTo>
                  <a:pt x="4539257" y="5124649"/>
                </a:lnTo>
                <a:lnTo>
                  <a:pt x="4531816" y="5124649"/>
                </a:lnTo>
                <a:cubicBezTo>
                  <a:pt x="4526854" y="5124649"/>
                  <a:pt x="4524374" y="5119688"/>
                  <a:pt x="4524374" y="5109766"/>
                </a:cubicBezTo>
                <a:lnTo>
                  <a:pt x="4524374" y="5102325"/>
                </a:lnTo>
                <a:lnTo>
                  <a:pt x="4494609" y="5102325"/>
                </a:lnTo>
                <a:cubicBezTo>
                  <a:pt x="4474765" y="5102325"/>
                  <a:pt x="4462363" y="5099845"/>
                  <a:pt x="4457402" y="5094883"/>
                </a:cubicBezTo>
                <a:cubicBezTo>
                  <a:pt x="4452440" y="5089923"/>
                  <a:pt x="4449960" y="5087442"/>
                  <a:pt x="4449960" y="5087442"/>
                </a:cubicBezTo>
                <a:cubicBezTo>
                  <a:pt x="4444999" y="5087442"/>
                  <a:pt x="4443760" y="5088682"/>
                  <a:pt x="4446240" y="5091163"/>
                </a:cubicBezTo>
                <a:cubicBezTo>
                  <a:pt x="4448720" y="5093643"/>
                  <a:pt x="4449960" y="5097364"/>
                  <a:pt x="4449960" y="5102325"/>
                </a:cubicBezTo>
                <a:cubicBezTo>
                  <a:pt x="4459882" y="5112247"/>
                  <a:pt x="4462363" y="5122169"/>
                  <a:pt x="4457402" y="5132090"/>
                </a:cubicBezTo>
                <a:cubicBezTo>
                  <a:pt x="4447480" y="5132090"/>
                  <a:pt x="4440039" y="5134571"/>
                  <a:pt x="4435077" y="5139532"/>
                </a:cubicBezTo>
                <a:cubicBezTo>
                  <a:pt x="4440039" y="5144493"/>
                  <a:pt x="4437558" y="5151934"/>
                  <a:pt x="4427636" y="5161856"/>
                </a:cubicBezTo>
                <a:cubicBezTo>
                  <a:pt x="4422675" y="5161856"/>
                  <a:pt x="4418954" y="5163097"/>
                  <a:pt x="4416474" y="5165577"/>
                </a:cubicBezTo>
                <a:lnTo>
                  <a:pt x="4412340" y="5168057"/>
                </a:lnTo>
                <a:lnTo>
                  <a:pt x="4410893" y="5163716"/>
                </a:lnTo>
                <a:cubicBezTo>
                  <a:pt x="4409653" y="5162476"/>
                  <a:pt x="4407793" y="5161856"/>
                  <a:pt x="4405312" y="5161856"/>
                </a:cubicBezTo>
                <a:cubicBezTo>
                  <a:pt x="4400351" y="5156895"/>
                  <a:pt x="4395390" y="5155655"/>
                  <a:pt x="4390429" y="5158135"/>
                </a:cubicBezTo>
                <a:cubicBezTo>
                  <a:pt x="4385468" y="5160616"/>
                  <a:pt x="4382988" y="5164337"/>
                  <a:pt x="4382988" y="5169297"/>
                </a:cubicBezTo>
                <a:cubicBezTo>
                  <a:pt x="4382988" y="5169297"/>
                  <a:pt x="4381747" y="5170538"/>
                  <a:pt x="4379267" y="5173018"/>
                </a:cubicBezTo>
                <a:cubicBezTo>
                  <a:pt x="4376787" y="5175499"/>
                  <a:pt x="4375546" y="5176739"/>
                  <a:pt x="4375546" y="5176739"/>
                </a:cubicBezTo>
                <a:cubicBezTo>
                  <a:pt x="4365625" y="5176739"/>
                  <a:pt x="4359423" y="5177979"/>
                  <a:pt x="4356943" y="5180459"/>
                </a:cubicBezTo>
                <a:cubicBezTo>
                  <a:pt x="4354463" y="5182940"/>
                  <a:pt x="4348261" y="5184180"/>
                  <a:pt x="4338339" y="5184180"/>
                </a:cubicBezTo>
                <a:lnTo>
                  <a:pt x="4330898" y="5191622"/>
                </a:lnTo>
                <a:lnTo>
                  <a:pt x="4382988" y="5191622"/>
                </a:lnTo>
                <a:lnTo>
                  <a:pt x="4390429" y="5191622"/>
                </a:lnTo>
                <a:cubicBezTo>
                  <a:pt x="4390429" y="5191622"/>
                  <a:pt x="4387949" y="5192862"/>
                  <a:pt x="4382988" y="5195342"/>
                </a:cubicBezTo>
                <a:cubicBezTo>
                  <a:pt x="4378026" y="5197823"/>
                  <a:pt x="4373066" y="5199063"/>
                  <a:pt x="4368105" y="5199063"/>
                </a:cubicBezTo>
                <a:cubicBezTo>
                  <a:pt x="4358183" y="5199063"/>
                  <a:pt x="4353222" y="5205264"/>
                  <a:pt x="4353222" y="5217666"/>
                </a:cubicBezTo>
                <a:cubicBezTo>
                  <a:pt x="4353222" y="5230069"/>
                  <a:pt x="4350742" y="5237510"/>
                  <a:pt x="4345781" y="5239991"/>
                </a:cubicBezTo>
                <a:cubicBezTo>
                  <a:pt x="4340819" y="5242471"/>
                  <a:pt x="4338339" y="5241231"/>
                  <a:pt x="4338339" y="5236270"/>
                </a:cubicBezTo>
                <a:lnTo>
                  <a:pt x="4323456" y="5236270"/>
                </a:lnTo>
                <a:cubicBezTo>
                  <a:pt x="4313535" y="5241231"/>
                  <a:pt x="4303612" y="5243711"/>
                  <a:pt x="4293691" y="5243711"/>
                </a:cubicBezTo>
                <a:cubicBezTo>
                  <a:pt x="4268886" y="5248672"/>
                  <a:pt x="4256484" y="5253633"/>
                  <a:pt x="4256484" y="5258594"/>
                </a:cubicBezTo>
                <a:lnTo>
                  <a:pt x="4249042" y="5258594"/>
                </a:lnTo>
                <a:cubicBezTo>
                  <a:pt x="4244081" y="5253633"/>
                  <a:pt x="4236640" y="5251153"/>
                  <a:pt x="4226718" y="5251153"/>
                </a:cubicBezTo>
                <a:cubicBezTo>
                  <a:pt x="4211835" y="5251153"/>
                  <a:pt x="4209355" y="5246192"/>
                  <a:pt x="4219277" y="5236270"/>
                </a:cubicBezTo>
                <a:lnTo>
                  <a:pt x="4204394" y="5236270"/>
                </a:lnTo>
                <a:cubicBezTo>
                  <a:pt x="4199433" y="5246192"/>
                  <a:pt x="4191992" y="5251153"/>
                  <a:pt x="4182070" y="5251153"/>
                </a:cubicBezTo>
                <a:cubicBezTo>
                  <a:pt x="4172148" y="5251153"/>
                  <a:pt x="4167187" y="5253633"/>
                  <a:pt x="4167187" y="5258594"/>
                </a:cubicBezTo>
                <a:cubicBezTo>
                  <a:pt x="4167187" y="5258594"/>
                  <a:pt x="4165947" y="5259835"/>
                  <a:pt x="4163466" y="5262315"/>
                </a:cubicBezTo>
                <a:cubicBezTo>
                  <a:pt x="4160986" y="5264796"/>
                  <a:pt x="4159745" y="5266036"/>
                  <a:pt x="4159745" y="5266036"/>
                </a:cubicBezTo>
                <a:cubicBezTo>
                  <a:pt x="4149824" y="5261075"/>
                  <a:pt x="4144863" y="5263555"/>
                  <a:pt x="4144863" y="5273477"/>
                </a:cubicBezTo>
                <a:cubicBezTo>
                  <a:pt x="4144863" y="5278438"/>
                  <a:pt x="4143623" y="5282158"/>
                  <a:pt x="4141142" y="5284639"/>
                </a:cubicBezTo>
                <a:cubicBezTo>
                  <a:pt x="4138662" y="5287120"/>
                  <a:pt x="4132460" y="5288360"/>
                  <a:pt x="4122539" y="5288360"/>
                </a:cubicBezTo>
                <a:cubicBezTo>
                  <a:pt x="4112617" y="5288360"/>
                  <a:pt x="4106416" y="5288360"/>
                  <a:pt x="4103935" y="5288360"/>
                </a:cubicBezTo>
                <a:cubicBezTo>
                  <a:pt x="4101455" y="5288360"/>
                  <a:pt x="4100214" y="5290840"/>
                  <a:pt x="4100214" y="5295801"/>
                </a:cubicBezTo>
                <a:cubicBezTo>
                  <a:pt x="4100214" y="5300762"/>
                  <a:pt x="4101455" y="5305723"/>
                  <a:pt x="4103935" y="5310684"/>
                </a:cubicBezTo>
                <a:cubicBezTo>
                  <a:pt x="4106416" y="5315645"/>
                  <a:pt x="4110136" y="5315645"/>
                  <a:pt x="4115097" y="5310684"/>
                </a:cubicBezTo>
                <a:lnTo>
                  <a:pt x="4144863" y="5310684"/>
                </a:lnTo>
                <a:cubicBezTo>
                  <a:pt x="4139902" y="5310684"/>
                  <a:pt x="4136181" y="5311924"/>
                  <a:pt x="4133701" y="5314405"/>
                </a:cubicBezTo>
                <a:cubicBezTo>
                  <a:pt x="4131220" y="5316885"/>
                  <a:pt x="4126259" y="5318125"/>
                  <a:pt x="4118818" y="5318125"/>
                </a:cubicBezTo>
                <a:cubicBezTo>
                  <a:pt x="4111377" y="5318125"/>
                  <a:pt x="4105176" y="5318125"/>
                  <a:pt x="4100214" y="5318125"/>
                </a:cubicBezTo>
                <a:cubicBezTo>
                  <a:pt x="4095253" y="5318125"/>
                  <a:pt x="4090293" y="5318125"/>
                  <a:pt x="4085332" y="5318125"/>
                </a:cubicBezTo>
                <a:lnTo>
                  <a:pt x="4077890" y="5325567"/>
                </a:lnTo>
                <a:cubicBezTo>
                  <a:pt x="4072929" y="5325567"/>
                  <a:pt x="4070449" y="5320606"/>
                  <a:pt x="4070449" y="5310684"/>
                </a:cubicBezTo>
                <a:cubicBezTo>
                  <a:pt x="4070449" y="5300762"/>
                  <a:pt x="4072929" y="5293321"/>
                  <a:pt x="4077890" y="5288360"/>
                </a:cubicBezTo>
                <a:cubicBezTo>
                  <a:pt x="4082851" y="5283399"/>
                  <a:pt x="4082851" y="5280918"/>
                  <a:pt x="4077890" y="5280918"/>
                </a:cubicBezTo>
                <a:cubicBezTo>
                  <a:pt x="4072929" y="5280918"/>
                  <a:pt x="4067968" y="5280918"/>
                  <a:pt x="4063007" y="5280918"/>
                </a:cubicBezTo>
                <a:cubicBezTo>
                  <a:pt x="4053086" y="5290840"/>
                  <a:pt x="4050605" y="5295801"/>
                  <a:pt x="4055566" y="5295801"/>
                </a:cubicBezTo>
                <a:cubicBezTo>
                  <a:pt x="4060527" y="5300762"/>
                  <a:pt x="4060527" y="5305723"/>
                  <a:pt x="4055566" y="5310684"/>
                </a:cubicBezTo>
                <a:lnTo>
                  <a:pt x="4055566" y="5318125"/>
                </a:lnTo>
                <a:cubicBezTo>
                  <a:pt x="4070449" y="5323086"/>
                  <a:pt x="4070449" y="5337969"/>
                  <a:pt x="4055566" y="5362774"/>
                </a:cubicBezTo>
                <a:lnTo>
                  <a:pt x="4070449" y="5362774"/>
                </a:lnTo>
                <a:cubicBezTo>
                  <a:pt x="4075410" y="5362774"/>
                  <a:pt x="4077890" y="5362774"/>
                  <a:pt x="4077890" y="5362774"/>
                </a:cubicBezTo>
                <a:cubicBezTo>
                  <a:pt x="4077890" y="5362774"/>
                  <a:pt x="4075410" y="5360293"/>
                  <a:pt x="4070449" y="5355332"/>
                </a:cubicBezTo>
                <a:cubicBezTo>
                  <a:pt x="4065488" y="5350372"/>
                  <a:pt x="4064248" y="5346651"/>
                  <a:pt x="4066728" y="5344170"/>
                </a:cubicBezTo>
                <a:cubicBezTo>
                  <a:pt x="4069209" y="5341690"/>
                  <a:pt x="4072929" y="5341690"/>
                  <a:pt x="4077890" y="5344170"/>
                </a:cubicBezTo>
                <a:cubicBezTo>
                  <a:pt x="4082851" y="5346651"/>
                  <a:pt x="4087812" y="5346651"/>
                  <a:pt x="4092773" y="5344170"/>
                </a:cubicBezTo>
                <a:cubicBezTo>
                  <a:pt x="4097734" y="5341690"/>
                  <a:pt x="4100214" y="5337969"/>
                  <a:pt x="4100214" y="5333008"/>
                </a:cubicBezTo>
                <a:cubicBezTo>
                  <a:pt x="4100214" y="5328048"/>
                  <a:pt x="4103935" y="5326807"/>
                  <a:pt x="4111377" y="5329288"/>
                </a:cubicBezTo>
                <a:cubicBezTo>
                  <a:pt x="4118818" y="5331768"/>
                  <a:pt x="4127500" y="5331768"/>
                  <a:pt x="4137422" y="5329288"/>
                </a:cubicBezTo>
                <a:cubicBezTo>
                  <a:pt x="4147343" y="5326807"/>
                  <a:pt x="4153545" y="5326807"/>
                  <a:pt x="4156025" y="5329288"/>
                </a:cubicBezTo>
                <a:cubicBezTo>
                  <a:pt x="4158505" y="5331768"/>
                  <a:pt x="4157265" y="5335489"/>
                  <a:pt x="4152304" y="5340450"/>
                </a:cubicBezTo>
                <a:lnTo>
                  <a:pt x="4144863" y="5340450"/>
                </a:lnTo>
                <a:lnTo>
                  <a:pt x="4137422" y="5355332"/>
                </a:lnTo>
                <a:lnTo>
                  <a:pt x="4137422" y="5362774"/>
                </a:lnTo>
                <a:lnTo>
                  <a:pt x="4129980" y="5370215"/>
                </a:lnTo>
                <a:lnTo>
                  <a:pt x="4115097" y="5370215"/>
                </a:lnTo>
                <a:lnTo>
                  <a:pt x="4092773" y="5362774"/>
                </a:lnTo>
                <a:cubicBezTo>
                  <a:pt x="4092773" y="5362774"/>
                  <a:pt x="4092773" y="5365255"/>
                  <a:pt x="4092773" y="5370215"/>
                </a:cubicBezTo>
                <a:cubicBezTo>
                  <a:pt x="4092773" y="5375176"/>
                  <a:pt x="4087812" y="5380137"/>
                  <a:pt x="4077890" y="5385098"/>
                </a:cubicBezTo>
                <a:cubicBezTo>
                  <a:pt x="4058046" y="5395020"/>
                  <a:pt x="4050605" y="5404942"/>
                  <a:pt x="4055566" y="5414864"/>
                </a:cubicBezTo>
                <a:cubicBezTo>
                  <a:pt x="4055566" y="5414864"/>
                  <a:pt x="4056806" y="5416104"/>
                  <a:pt x="4059287" y="5418584"/>
                </a:cubicBezTo>
                <a:cubicBezTo>
                  <a:pt x="4061767" y="5421065"/>
                  <a:pt x="4063007" y="5422305"/>
                  <a:pt x="4063007" y="5422305"/>
                </a:cubicBezTo>
                <a:lnTo>
                  <a:pt x="4063007" y="5429747"/>
                </a:lnTo>
                <a:cubicBezTo>
                  <a:pt x="4048125" y="5429747"/>
                  <a:pt x="4040683" y="5429747"/>
                  <a:pt x="4040683" y="5429747"/>
                </a:cubicBezTo>
                <a:lnTo>
                  <a:pt x="4025800" y="5422305"/>
                </a:lnTo>
                <a:cubicBezTo>
                  <a:pt x="4025800" y="5427266"/>
                  <a:pt x="4029521" y="5430987"/>
                  <a:pt x="4036963" y="5433467"/>
                </a:cubicBezTo>
                <a:cubicBezTo>
                  <a:pt x="4044404" y="5435948"/>
                  <a:pt x="4045644" y="5439669"/>
                  <a:pt x="4040683" y="5444629"/>
                </a:cubicBezTo>
                <a:lnTo>
                  <a:pt x="4003476" y="5429747"/>
                </a:lnTo>
                <a:cubicBezTo>
                  <a:pt x="3998515" y="5429747"/>
                  <a:pt x="3988593" y="5429747"/>
                  <a:pt x="3973711" y="5429747"/>
                </a:cubicBezTo>
                <a:cubicBezTo>
                  <a:pt x="3958828" y="5429747"/>
                  <a:pt x="3943945" y="5429747"/>
                  <a:pt x="3929062" y="5429747"/>
                </a:cubicBezTo>
                <a:cubicBezTo>
                  <a:pt x="3914179" y="5429747"/>
                  <a:pt x="3906738" y="5432227"/>
                  <a:pt x="3906738" y="5437188"/>
                </a:cubicBezTo>
                <a:lnTo>
                  <a:pt x="3921621" y="5437188"/>
                </a:lnTo>
                <a:cubicBezTo>
                  <a:pt x="3926582" y="5437188"/>
                  <a:pt x="3930302" y="5437188"/>
                  <a:pt x="3932783" y="5437188"/>
                </a:cubicBezTo>
                <a:cubicBezTo>
                  <a:pt x="3935263" y="5437188"/>
                  <a:pt x="3938984" y="5439669"/>
                  <a:pt x="3943945" y="5444629"/>
                </a:cubicBezTo>
                <a:lnTo>
                  <a:pt x="3958828" y="5452071"/>
                </a:lnTo>
                <a:cubicBezTo>
                  <a:pt x="3958828" y="5452071"/>
                  <a:pt x="3943945" y="5452071"/>
                  <a:pt x="3914179" y="5452071"/>
                </a:cubicBezTo>
                <a:lnTo>
                  <a:pt x="3869531" y="5444629"/>
                </a:lnTo>
                <a:cubicBezTo>
                  <a:pt x="3874492" y="5444629"/>
                  <a:pt x="3875732" y="5443389"/>
                  <a:pt x="3873252" y="5440909"/>
                </a:cubicBezTo>
                <a:cubicBezTo>
                  <a:pt x="3870771" y="5438429"/>
                  <a:pt x="3867051" y="5437188"/>
                  <a:pt x="3862089" y="5437188"/>
                </a:cubicBezTo>
                <a:lnTo>
                  <a:pt x="3854648" y="5429747"/>
                </a:lnTo>
                <a:lnTo>
                  <a:pt x="3869531" y="5429747"/>
                </a:lnTo>
                <a:cubicBezTo>
                  <a:pt x="3904258" y="5429747"/>
                  <a:pt x="3929062" y="5422305"/>
                  <a:pt x="3943945" y="5407422"/>
                </a:cubicBezTo>
                <a:cubicBezTo>
                  <a:pt x="3938984" y="5402462"/>
                  <a:pt x="3931543" y="5395020"/>
                  <a:pt x="3921621" y="5385098"/>
                </a:cubicBezTo>
                <a:cubicBezTo>
                  <a:pt x="3911699" y="5385098"/>
                  <a:pt x="3909218" y="5382617"/>
                  <a:pt x="3914179" y="5377657"/>
                </a:cubicBezTo>
                <a:lnTo>
                  <a:pt x="3906738" y="5377657"/>
                </a:lnTo>
                <a:cubicBezTo>
                  <a:pt x="3881933" y="5377657"/>
                  <a:pt x="3869531" y="5380137"/>
                  <a:pt x="3869531" y="5385098"/>
                </a:cubicBezTo>
                <a:lnTo>
                  <a:pt x="3869531" y="5392540"/>
                </a:lnTo>
                <a:cubicBezTo>
                  <a:pt x="3864570" y="5397500"/>
                  <a:pt x="3859609" y="5397500"/>
                  <a:pt x="3854648" y="5392540"/>
                </a:cubicBezTo>
                <a:lnTo>
                  <a:pt x="3839765" y="5392540"/>
                </a:lnTo>
                <a:lnTo>
                  <a:pt x="3832324" y="5399981"/>
                </a:lnTo>
                <a:lnTo>
                  <a:pt x="3817441" y="5407422"/>
                </a:lnTo>
                <a:lnTo>
                  <a:pt x="3832324" y="5414864"/>
                </a:lnTo>
                <a:lnTo>
                  <a:pt x="3847207" y="5414864"/>
                </a:lnTo>
                <a:lnTo>
                  <a:pt x="3832324" y="5422305"/>
                </a:lnTo>
                <a:cubicBezTo>
                  <a:pt x="3822402" y="5427266"/>
                  <a:pt x="3814961" y="5427266"/>
                  <a:pt x="3810000" y="5422305"/>
                </a:cubicBezTo>
                <a:cubicBezTo>
                  <a:pt x="3795117" y="5417344"/>
                  <a:pt x="3780234" y="5419825"/>
                  <a:pt x="3765351" y="5429747"/>
                </a:cubicBezTo>
                <a:cubicBezTo>
                  <a:pt x="3760390" y="5434707"/>
                  <a:pt x="3754189" y="5437188"/>
                  <a:pt x="3746748" y="5437188"/>
                </a:cubicBezTo>
                <a:cubicBezTo>
                  <a:pt x="3739306" y="5437188"/>
                  <a:pt x="3734345" y="5438429"/>
                  <a:pt x="3731865" y="5440909"/>
                </a:cubicBezTo>
                <a:cubicBezTo>
                  <a:pt x="3729385" y="5443389"/>
                  <a:pt x="3730625" y="5447110"/>
                  <a:pt x="3735586" y="5452071"/>
                </a:cubicBezTo>
                <a:cubicBezTo>
                  <a:pt x="3740547" y="5457032"/>
                  <a:pt x="3745507" y="5457032"/>
                  <a:pt x="3750468" y="5452071"/>
                </a:cubicBezTo>
                <a:cubicBezTo>
                  <a:pt x="3755429" y="5447110"/>
                  <a:pt x="3772793" y="5447110"/>
                  <a:pt x="3802558" y="5452071"/>
                </a:cubicBezTo>
                <a:cubicBezTo>
                  <a:pt x="3812480" y="5452071"/>
                  <a:pt x="3817441" y="5455791"/>
                  <a:pt x="3817441" y="5463233"/>
                </a:cubicBezTo>
                <a:cubicBezTo>
                  <a:pt x="3817441" y="5470674"/>
                  <a:pt x="3812480" y="5474395"/>
                  <a:pt x="3802558" y="5474395"/>
                </a:cubicBezTo>
                <a:cubicBezTo>
                  <a:pt x="3797597" y="5474395"/>
                  <a:pt x="3795117" y="5475635"/>
                  <a:pt x="3795117" y="5478116"/>
                </a:cubicBezTo>
                <a:cubicBezTo>
                  <a:pt x="3795117" y="5480596"/>
                  <a:pt x="3797597" y="5481836"/>
                  <a:pt x="3802558" y="5481836"/>
                </a:cubicBezTo>
                <a:cubicBezTo>
                  <a:pt x="3802558" y="5481836"/>
                  <a:pt x="3801318" y="5481836"/>
                  <a:pt x="3798838" y="5481836"/>
                </a:cubicBezTo>
                <a:cubicBezTo>
                  <a:pt x="3796357" y="5481836"/>
                  <a:pt x="3792636" y="5481836"/>
                  <a:pt x="3787675" y="5481836"/>
                </a:cubicBezTo>
                <a:cubicBezTo>
                  <a:pt x="3782714" y="5476876"/>
                  <a:pt x="3777754" y="5475635"/>
                  <a:pt x="3772793" y="5478116"/>
                </a:cubicBezTo>
                <a:cubicBezTo>
                  <a:pt x="3767832" y="5480596"/>
                  <a:pt x="3765351" y="5484317"/>
                  <a:pt x="3765351" y="5489278"/>
                </a:cubicBezTo>
                <a:cubicBezTo>
                  <a:pt x="3765351" y="5499200"/>
                  <a:pt x="3765351" y="5504161"/>
                  <a:pt x="3765351" y="5504161"/>
                </a:cubicBezTo>
                <a:cubicBezTo>
                  <a:pt x="3755429" y="5504161"/>
                  <a:pt x="3745507" y="5499200"/>
                  <a:pt x="3735586" y="5489278"/>
                </a:cubicBezTo>
                <a:cubicBezTo>
                  <a:pt x="3735586" y="5484317"/>
                  <a:pt x="3730625" y="5481836"/>
                  <a:pt x="3720703" y="5481836"/>
                </a:cubicBezTo>
                <a:lnTo>
                  <a:pt x="3713261" y="5481836"/>
                </a:lnTo>
                <a:cubicBezTo>
                  <a:pt x="3713261" y="5476876"/>
                  <a:pt x="3712021" y="5474395"/>
                  <a:pt x="3709541" y="5474395"/>
                </a:cubicBezTo>
                <a:cubicBezTo>
                  <a:pt x="3707060" y="5474395"/>
                  <a:pt x="3700859" y="5474395"/>
                  <a:pt x="3690937" y="5474395"/>
                </a:cubicBezTo>
                <a:lnTo>
                  <a:pt x="3683496" y="5481836"/>
                </a:lnTo>
                <a:lnTo>
                  <a:pt x="3705820" y="5504161"/>
                </a:lnTo>
                <a:cubicBezTo>
                  <a:pt x="3700859" y="5504161"/>
                  <a:pt x="3700859" y="5506641"/>
                  <a:pt x="3705820" y="5511602"/>
                </a:cubicBezTo>
                <a:lnTo>
                  <a:pt x="3683496" y="5511602"/>
                </a:lnTo>
                <a:cubicBezTo>
                  <a:pt x="3678535" y="5506641"/>
                  <a:pt x="3674814" y="5502921"/>
                  <a:pt x="3672334" y="5500440"/>
                </a:cubicBezTo>
                <a:cubicBezTo>
                  <a:pt x="3669853" y="5497959"/>
                  <a:pt x="3668613" y="5496719"/>
                  <a:pt x="3668613" y="5496719"/>
                </a:cubicBezTo>
                <a:lnTo>
                  <a:pt x="3661172" y="5489278"/>
                </a:lnTo>
                <a:cubicBezTo>
                  <a:pt x="3651250" y="5469434"/>
                  <a:pt x="3636367" y="5466954"/>
                  <a:pt x="3616523" y="5481836"/>
                </a:cubicBezTo>
                <a:cubicBezTo>
                  <a:pt x="3611562" y="5486797"/>
                  <a:pt x="3601640" y="5488038"/>
                  <a:pt x="3586757" y="5485557"/>
                </a:cubicBezTo>
                <a:cubicBezTo>
                  <a:pt x="3571875" y="5483076"/>
                  <a:pt x="3564433" y="5480596"/>
                  <a:pt x="3564433" y="5478116"/>
                </a:cubicBezTo>
                <a:cubicBezTo>
                  <a:pt x="3564433" y="5475635"/>
                  <a:pt x="3559472" y="5474395"/>
                  <a:pt x="3549550" y="5474395"/>
                </a:cubicBezTo>
                <a:cubicBezTo>
                  <a:pt x="3539629" y="5474395"/>
                  <a:pt x="3534668" y="5476876"/>
                  <a:pt x="3534668" y="5481836"/>
                </a:cubicBezTo>
                <a:lnTo>
                  <a:pt x="3527226" y="5481836"/>
                </a:lnTo>
                <a:cubicBezTo>
                  <a:pt x="3517304" y="5476876"/>
                  <a:pt x="3504902" y="5474395"/>
                  <a:pt x="3490019" y="5474395"/>
                </a:cubicBezTo>
                <a:lnTo>
                  <a:pt x="3467695" y="5466954"/>
                </a:lnTo>
                <a:cubicBezTo>
                  <a:pt x="3467695" y="5461993"/>
                  <a:pt x="3470175" y="5460752"/>
                  <a:pt x="3475136" y="5463233"/>
                </a:cubicBezTo>
                <a:cubicBezTo>
                  <a:pt x="3480097" y="5465714"/>
                  <a:pt x="3486298" y="5464473"/>
                  <a:pt x="3493740" y="5459512"/>
                </a:cubicBezTo>
                <a:cubicBezTo>
                  <a:pt x="3501181" y="5454551"/>
                  <a:pt x="3499941" y="5452071"/>
                  <a:pt x="3490019" y="5452071"/>
                </a:cubicBezTo>
                <a:cubicBezTo>
                  <a:pt x="3485058" y="5447110"/>
                  <a:pt x="3481337" y="5444629"/>
                  <a:pt x="3478857" y="5444629"/>
                </a:cubicBezTo>
                <a:cubicBezTo>
                  <a:pt x="3476377" y="5444629"/>
                  <a:pt x="3475136" y="5442149"/>
                  <a:pt x="3475136" y="5437188"/>
                </a:cubicBezTo>
                <a:cubicBezTo>
                  <a:pt x="3470175" y="5427266"/>
                  <a:pt x="3457773" y="5434707"/>
                  <a:pt x="3437929" y="5459512"/>
                </a:cubicBezTo>
                <a:cubicBezTo>
                  <a:pt x="3432968" y="5464473"/>
                  <a:pt x="3434209" y="5469434"/>
                  <a:pt x="3441650" y="5474395"/>
                </a:cubicBezTo>
                <a:cubicBezTo>
                  <a:pt x="3449091" y="5479356"/>
                  <a:pt x="3455292" y="5481836"/>
                  <a:pt x="3460254" y="5481836"/>
                </a:cubicBezTo>
                <a:cubicBezTo>
                  <a:pt x="3465215" y="5481836"/>
                  <a:pt x="3468935" y="5481836"/>
                  <a:pt x="3471416" y="5481836"/>
                </a:cubicBezTo>
                <a:cubicBezTo>
                  <a:pt x="3473896" y="5481836"/>
                  <a:pt x="3475136" y="5484317"/>
                  <a:pt x="3475136" y="5489278"/>
                </a:cubicBezTo>
                <a:cubicBezTo>
                  <a:pt x="3475136" y="5494239"/>
                  <a:pt x="3468935" y="5496719"/>
                  <a:pt x="3456533" y="5496719"/>
                </a:cubicBezTo>
                <a:cubicBezTo>
                  <a:pt x="3444130" y="5496719"/>
                  <a:pt x="3435449" y="5496719"/>
                  <a:pt x="3430488" y="5496719"/>
                </a:cubicBezTo>
                <a:lnTo>
                  <a:pt x="3415605" y="5489278"/>
                </a:lnTo>
                <a:cubicBezTo>
                  <a:pt x="3415605" y="5484317"/>
                  <a:pt x="3413125" y="5481836"/>
                  <a:pt x="3408164" y="5481836"/>
                </a:cubicBezTo>
                <a:cubicBezTo>
                  <a:pt x="3403203" y="5481836"/>
                  <a:pt x="3400722" y="5484317"/>
                  <a:pt x="3400722" y="5489278"/>
                </a:cubicBezTo>
                <a:lnTo>
                  <a:pt x="3378398" y="5504161"/>
                </a:lnTo>
                <a:cubicBezTo>
                  <a:pt x="3363515" y="5514083"/>
                  <a:pt x="3356074" y="5521524"/>
                  <a:pt x="3356074" y="5526485"/>
                </a:cubicBezTo>
                <a:cubicBezTo>
                  <a:pt x="3361035" y="5531446"/>
                  <a:pt x="3363515" y="5532686"/>
                  <a:pt x="3363515" y="5530206"/>
                </a:cubicBezTo>
                <a:cubicBezTo>
                  <a:pt x="3363515" y="5527725"/>
                  <a:pt x="3370957" y="5526485"/>
                  <a:pt x="3385839" y="5526485"/>
                </a:cubicBezTo>
                <a:cubicBezTo>
                  <a:pt x="3390800" y="5526485"/>
                  <a:pt x="3395761" y="5526485"/>
                  <a:pt x="3400722" y="5526485"/>
                </a:cubicBezTo>
                <a:cubicBezTo>
                  <a:pt x="3405683" y="5526485"/>
                  <a:pt x="3410644" y="5526485"/>
                  <a:pt x="3415605" y="5526485"/>
                </a:cubicBezTo>
                <a:cubicBezTo>
                  <a:pt x="3420566" y="5526485"/>
                  <a:pt x="3420566" y="5528965"/>
                  <a:pt x="3415605" y="5533926"/>
                </a:cubicBezTo>
                <a:cubicBezTo>
                  <a:pt x="3415605" y="5533926"/>
                  <a:pt x="3414365" y="5533926"/>
                  <a:pt x="3411884" y="5533926"/>
                </a:cubicBezTo>
                <a:cubicBezTo>
                  <a:pt x="3409404" y="5533926"/>
                  <a:pt x="3405683" y="5533926"/>
                  <a:pt x="3400722" y="5533926"/>
                </a:cubicBezTo>
                <a:cubicBezTo>
                  <a:pt x="3390800" y="5533926"/>
                  <a:pt x="3383359" y="5536407"/>
                  <a:pt x="3378398" y="5541367"/>
                </a:cubicBezTo>
                <a:lnTo>
                  <a:pt x="3378398" y="5556250"/>
                </a:lnTo>
                <a:cubicBezTo>
                  <a:pt x="3378398" y="5561212"/>
                  <a:pt x="3375918" y="5567412"/>
                  <a:pt x="3370957" y="5574854"/>
                </a:cubicBezTo>
                <a:cubicBezTo>
                  <a:pt x="3365996" y="5582295"/>
                  <a:pt x="3361035" y="5584776"/>
                  <a:pt x="3356074" y="5582295"/>
                </a:cubicBezTo>
                <a:cubicBezTo>
                  <a:pt x="3351113" y="5579815"/>
                  <a:pt x="3346152" y="5578574"/>
                  <a:pt x="3341191" y="5578574"/>
                </a:cubicBezTo>
                <a:lnTo>
                  <a:pt x="3348632" y="5593457"/>
                </a:lnTo>
                <a:cubicBezTo>
                  <a:pt x="3368476" y="5593457"/>
                  <a:pt x="3382119" y="5593457"/>
                  <a:pt x="3389560" y="5593457"/>
                </a:cubicBezTo>
                <a:cubicBezTo>
                  <a:pt x="3397001" y="5593457"/>
                  <a:pt x="3403203" y="5595938"/>
                  <a:pt x="3408164" y="5600899"/>
                </a:cubicBezTo>
                <a:lnTo>
                  <a:pt x="3348632" y="5608340"/>
                </a:lnTo>
                <a:cubicBezTo>
                  <a:pt x="3338711" y="5608340"/>
                  <a:pt x="3328788" y="5608340"/>
                  <a:pt x="3318867" y="5608340"/>
                </a:cubicBezTo>
                <a:cubicBezTo>
                  <a:pt x="3308945" y="5608340"/>
                  <a:pt x="3300263" y="5608340"/>
                  <a:pt x="3292822" y="5608340"/>
                </a:cubicBezTo>
                <a:cubicBezTo>
                  <a:pt x="3285380" y="5608340"/>
                  <a:pt x="3279179" y="5608340"/>
                  <a:pt x="3274218" y="5608340"/>
                </a:cubicBezTo>
                <a:cubicBezTo>
                  <a:pt x="3269257" y="5613301"/>
                  <a:pt x="3266777" y="5612061"/>
                  <a:pt x="3266777" y="5604619"/>
                </a:cubicBezTo>
                <a:cubicBezTo>
                  <a:pt x="3266777" y="5597178"/>
                  <a:pt x="3271738" y="5593457"/>
                  <a:pt x="3281660" y="5593457"/>
                </a:cubicBezTo>
                <a:lnTo>
                  <a:pt x="3303984" y="5571133"/>
                </a:lnTo>
                <a:lnTo>
                  <a:pt x="3311425" y="5563692"/>
                </a:lnTo>
                <a:cubicBezTo>
                  <a:pt x="3346152" y="5573614"/>
                  <a:pt x="3363515" y="5571133"/>
                  <a:pt x="3363515" y="5556250"/>
                </a:cubicBezTo>
                <a:cubicBezTo>
                  <a:pt x="3363515" y="5546329"/>
                  <a:pt x="3351113" y="5541367"/>
                  <a:pt x="3326308" y="5541367"/>
                </a:cubicBezTo>
                <a:cubicBezTo>
                  <a:pt x="3321347" y="5541367"/>
                  <a:pt x="3317626" y="5541367"/>
                  <a:pt x="3315146" y="5541367"/>
                </a:cubicBezTo>
                <a:cubicBezTo>
                  <a:pt x="3312666" y="5541367"/>
                  <a:pt x="3311425" y="5541367"/>
                  <a:pt x="3311425" y="5541367"/>
                </a:cubicBezTo>
                <a:lnTo>
                  <a:pt x="3296542" y="5533926"/>
                </a:lnTo>
                <a:cubicBezTo>
                  <a:pt x="3291581" y="5533926"/>
                  <a:pt x="3284140" y="5536407"/>
                  <a:pt x="3274218" y="5541367"/>
                </a:cubicBezTo>
                <a:cubicBezTo>
                  <a:pt x="3264296" y="5546329"/>
                  <a:pt x="3259335" y="5551289"/>
                  <a:pt x="3259335" y="5556250"/>
                </a:cubicBezTo>
                <a:cubicBezTo>
                  <a:pt x="3259335" y="5566172"/>
                  <a:pt x="3255615" y="5571133"/>
                  <a:pt x="3248173" y="5571133"/>
                </a:cubicBezTo>
                <a:cubicBezTo>
                  <a:pt x="3240732" y="5571133"/>
                  <a:pt x="3234531" y="5576094"/>
                  <a:pt x="3229570" y="5586016"/>
                </a:cubicBezTo>
                <a:cubicBezTo>
                  <a:pt x="3219648" y="5605860"/>
                  <a:pt x="3204765" y="5613301"/>
                  <a:pt x="3184921" y="5608340"/>
                </a:cubicBezTo>
                <a:cubicBezTo>
                  <a:pt x="3175000" y="5603379"/>
                  <a:pt x="3167558" y="5603379"/>
                  <a:pt x="3162597" y="5608340"/>
                </a:cubicBezTo>
                <a:cubicBezTo>
                  <a:pt x="3157636" y="5608340"/>
                  <a:pt x="3146474" y="5608340"/>
                  <a:pt x="3129111" y="5608340"/>
                </a:cubicBezTo>
                <a:cubicBezTo>
                  <a:pt x="3111747" y="5608340"/>
                  <a:pt x="3095625" y="5608340"/>
                  <a:pt x="3080742" y="5608340"/>
                </a:cubicBezTo>
                <a:cubicBezTo>
                  <a:pt x="3065859" y="5613301"/>
                  <a:pt x="3058417" y="5618262"/>
                  <a:pt x="3058417" y="5623223"/>
                </a:cubicBezTo>
                <a:cubicBezTo>
                  <a:pt x="3058417" y="5628184"/>
                  <a:pt x="3055937" y="5633145"/>
                  <a:pt x="3050976" y="5638106"/>
                </a:cubicBezTo>
                <a:cubicBezTo>
                  <a:pt x="3046015" y="5643066"/>
                  <a:pt x="3043535" y="5645547"/>
                  <a:pt x="3043535" y="5645547"/>
                </a:cubicBezTo>
                <a:cubicBezTo>
                  <a:pt x="3038574" y="5640586"/>
                  <a:pt x="3037333" y="5638106"/>
                  <a:pt x="3039814" y="5638106"/>
                </a:cubicBezTo>
                <a:cubicBezTo>
                  <a:pt x="3042295" y="5638106"/>
                  <a:pt x="3043535" y="5635626"/>
                  <a:pt x="3043535" y="5630664"/>
                </a:cubicBezTo>
                <a:cubicBezTo>
                  <a:pt x="3053457" y="5625704"/>
                  <a:pt x="3048495" y="5618262"/>
                  <a:pt x="3028652" y="5608340"/>
                </a:cubicBezTo>
                <a:cubicBezTo>
                  <a:pt x="3013769" y="5603379"/>
                  <a:pt x="3001367" y="5600899"/>
                  <a:pt x="2991445" y="5600899"/>
                </a:cubicBezTo>
                <a:cubicBezTo>
                  <a:pt x="2971601" y="5600899"/>
                  <a:pt x="2961679" y="5598419"/>
                  <a:pt x="2961679" y="5593457"/>
                </a:cubicBezTo>
                <a:cubicBezTo>
                  <a:pt x="2961679" y="5588496"/>
                  <a:pt x="2961679" y="5583536"/>
                  <a:pt x="2961679" y="5578574"/>
                </a:cubicBezTo>
                <a:lnTo>
                  <a:pt x="2939355" y="5578574"/>
                </a:lnTo>
                <a:cubicBezTo>
                  <a:pt x="2939355" y="5583536"/>
                  <a:pt x="2939355" y="5588496"/>
                  <a:pt x="2939355" y="5593457"/>
                </a:cubicBezTo>
                <a:cubicBezTo>
                  <a:pt x="2944316" y="5598419"/>
                  <a:pt x="2944316" y="5602139"/>
                  <a:pt x="2939355" y="5604619"/>
                </a:cubicBezTo>
                <a:cubicBezTo>
                  <a:pt x="2934394" y="5607100"/>
                  <a:pt x="2931914" y="5610821"/>
                  <a:pt x="2931914" y="5615781"/>
                </a:cubicBezTo>
                <a:cubicBezTo>
                  <a:pt x="2931914" y="5620743"/>
                  <a:pt x="2929433" y="5623223"/>
                  <a:pt x="2924472" y="5623223"/>
                </a:cubicBezTo>
                <a:cubicBezTo>
                  <a:pt x="2919511" y="5623223"/>
                  <a:pt x="2917031" y="5620743"/>
                  <a:pt x="2917031" y="5615781"/>
                </a:cubicBezTo>
                <a:lnTo>
                  <a:pt x="2902148" y="5600899"/>
                </a:lnTo>
                <a:cubicBezTo>
                  <a:pt x="2892226" y="5600899"/>
                  <a:pt x="2884784" y="5602139"/>
                  <a:pt x="2879824" y="5604619"/>
                </a:cubicBezTo>
                <a:cubicBezTo>
                  <a:pt x="2874863" y="5607100"/>
                  <a:pt x="2872382" y="5605860"/>
                  <a:pt x="2872382" y="5600899"/>
                </a:cubicBezTo>
                <a:lnTo>
                  <a:pt x="2857500" y="5586016"/>
                </a:lnTo>
                <a:cubicBezTo>
                  <a:pt x="2832695" y="5576094"/>
                  <a:pt x="2822773" y="5566172"/>
                  <a:pt x="2827734" y="5556250"/>
                </a:cubicBezTo>
                <a:cubicBezTo>
                  <a:pt x="2827734" y="5546329"/>
                  <a:pt x="2830215" y="5543848"/>
                  <a:pt x="2835175" y="5548809"/>
                </a:cubicBezTo>
                <a:lnTo>
                  <a:pt x="2850058" y="5541367"/>
                </a:lnTo>
                <a:cubicBezTo>
                  <a:pt x="2840136" y="5531446"/>
                  <a:pt x="2845097" y="5526485"/>
                  <a:pt x="2864941" y="5526485"/>
                </a:cubicBezTo>
                <a:lnTo>
                  <a:pt x="2872382" y="5541367"/>
                </a:lnTo>
                <a:cubicBezTo>
                  <a:pt x="2867422" y="5541367"/>
                  <a:pt x="2864941" y="5543848"/>
                  <a:pt x="2864941" y="5548809"/>
                </a:cubicBezTo>
                <a:cubicBezTo>
                  <a:pt x="2864941" y="5553770"/>
                  <a:pt x="2872382" y="5551289"/>
                  <a:pt x="2887265" y="5541367"/>
                </a:cubicBezTo>
                <a:cubicBezTo>
                  <a:pt x="2902148" y="5531446"/>
                  <a:pt x="2912070" y="5531446"/>
                  <a:pt x="2917031" y="5541367"/>
                </a:cubicBezTo>
                <a:cubicBezTo>
                  <a:pt x="2917031" y="5541367"/>
                  <a:pt x="2923232" y="5540127"/>
                  <a:pt x="2935634" y="5537647"/>
                </a:cubicBezTo>
                <a:cubicBezTo>
                  <a:pt x="2948036" y="5535167"/>
                  <a:pt x="2956718" y="5535167"/>
                  <a:pt x="2961679" y="5537647"/>
                </a:cubicBezTo>
                <a:cubicBezTo>
                  <a:pt x="2966640" y="5540127"/>
                  <a:pt x="2974081" y="5541367"/>
                  <a:pt x="2984003" y="5541367"/>
                </a:cubicBezTo>
                <a:lnTo>
                  <a:pt x="2998886" y="5548809"/>
                </a:lnTo>
                <a:cubicBezTo>
                  <a:pt x="2998886" y="5548809"/>
                  <a:pt x="3001367" y="5548809"/>
                  <a:pt x="3006328" y="5548809"/>
                </a:cubicBezTo>
                <a:lnTo>
                  <a:pt x="3021210" y="5556250"/>
                </a:lnTo>
                <a:cubicBezTo>
                  <a:pt x="3021210" y="5561212"/>
                  <a:pt x="3023691" y="5563692"/>
                  <a:pt x="3028652" y="5563692"/>
                </a:cubicBezTo>
                <a:cubicBezTo>
                  <a:pt x="3033613" y="5563692"/>
                  <a:pt x="3036093" y="5566172"/>
                  <a:pt x="3036093" y="5571133"/>
                </a:cubicBezTo>
                <a:cubicBezTo>
                  <a:pt x="3036093" y="5576094"/>
                  <a:pt x="3038574" y="5578574"/>
                  <a:pt x="3043535" y="5578574"/>
                </a:cubicBezTo>
                <a:cubicBezTo>
                  <a:pt x="3048495" y="5578574"/>
                  <a:pt x="3050976" y="5576094"/>
                  <a:pt x="3050976" y="5571133"/>
                </a:cubicBezTo>
                <a:cubicBezTo>
                  <a:pt x="3046015" y="5566172"/>
                  <a:pt x="3044775" y="5563692"/>
                  <a:pt x="3047255" y="5563692"/>
                </a:cubicBezTo>
                <a:cubicBezTo>
                  <a:pt x="3049736" y="5563692"/>
                  <a:pt x="3053457" y="5563692"/>
                  <a:pt x="3058417" y="5563692"/>
                </a:cubicBezTo>
                <a:lnTo>
                  <a:pt x="3065859" y="5548809"/>
                </a:lnTo>
                <a:cubicBezTo>
                  <a:pt x="3065859" y="5528965"/>
                  <a:pt x="3063378" y="5528965"/>
                  <a:pt x="3058417" y="5548809"/>
                </a:cubicBezTo>
                <a:lnTo>
                  <a:pt x="3043535" y="5556250"/>
                </a:lnTo>
                <a:cubicBezTo>
                  <a:pt x="3043535" y="5551289"/>
                  <a:pt x="3046015" y="5546329"/>
                  <a:pt x="3050976" y="5541367"/>
                </a:cubicBezTo>
                <a:lnTo>
                  <a:pt x="3043535" y="5533926"/>
                </a:lnTo>
                <a:cubicBezTo>
                  <a:pt x="3038574" y="5533926"/>
                  <a:pt x="3034853" y="5533926"/>
                  <a:pt x="3032373" y="5533926"/>
                </a:cubicBezTo>
                <a:cubicBezTo>
                  <a:pt x="3029892" y="5533926"/>
                  <a:pt x="3026171" y="5533926"/>
                  <a:pt x="3021210" y="5533926"/>
                </a:cubicBezTo>
                <a:cubicBezTo>
                  <a:pt x="3021210" y="5538887"/>
                  <a:pt x="3018730" y="5541367"/>
                  <a:pt x="3013769" y="5541367"/>
                </a:cubicBezTo>
                <a:cubicBezTo>
                  <a:pt x="3013769" y="5536407"/>
                  <a:pt x="3006328" y="5533926"/>
                  <a:pt x="2991445" y="5533926"/>
                </a:cubicBezTo>
                <a:cubicBezTo>
                  <a:pt x="2981523" y="5533926"/>
                  <a:pt x="2975322" y="5533926"/>
                  <a:pt x="2972841" y="5533926"/>
                </a:cubicBezTo>
                <a:cubicBezTo>
                  <a:pt x="2970361" y="5533926"/>
                  <a:pt x="2969121" y="5531446"/>
                  <a:pt x="2969121" y="5526485"/>
                </a:cubicBezTo>
                <a:cubicBezTo>
                  <a:pt x="2969121" y="5521524"/>
                  <a:pt x="2966640" y="5516563"/>
                  <a:pt x="2961679" y="5511602"/>
                </a:cubicBezTo>
                <a:lnTo>
                  <a:pt x="2969121" y="5511602"/>
                </a:lnTo>
                <a:lnTo>
                  <a:pt x="2976562" y="5504161"/>
                </a:lnTo>
                <a:cubicBezTo>
                  <a:pt x="2971601" y="5504161"/>
                  <a:pt x="2967881" y="5502921"/>
                  <a:pt x="2965400" y="5500440"/>
                </a:cubicBezTo>
                <a:cubicBezTo>
                  <a:pt x="2962919" y="5497959"/>
                  <a:pt x="2961679" y="5499200"/>
                  <a:pt x="2961679" y="5504161"/>
                </a:cubicBezTo>
                <a:cubicBezTo>
                  <a:pt x="2956718" y="5504161"/>
                  <a:pt x="2954238" y="5501680"/>
                  <a:pt x="2954238" y="5496719"/>
                </a:cubicBezTo>
                <a:cubicBezTo>
                  <a:pt x="2959199" y="5496719"/>
                  <a:pt x="2961679" y="5494239"/>
                  <a:pt x="2961679" y="5489278"/>
                </a:cubicBezTo>
                <a:cubicBezTo>
                  <a:pt x="2961679" y="5484317"/>
                  <a:pt x="2957959" y="5483076"/>
                  <a:pt x="2950517" y="5485557"/>
                </a:cubicBezTo>
                <a:cubicBezTo>
                  <a:pt x="2943076" y="5488038"/>
                  <a:pt x="2936874" y="5486797"/>
                  <a:pt x="2931914" y="5481836"/>
                </a:cubicBezTo>
                <a:cubicBezTo>
                  <a:pt x="2931914" y="5481836"/>
                  <a:pt x="2930674" y="5480596"/>
                  <a:pt x="2928193" y="5478116"/>
                </a:cubicBezTo>
                <a:cubicBezTo>
                  <a:pt x="2925712" y="5475635"/>
                  <a:pt x="2921992" y="5474395"/>
                  <a:pt x="2917031" y="5474395"/>
                </a:cubicBezTo>
                <a:lnTo>
                  <a:pt x="2902148" y="5474395"/>
                </a:lnTo>
                <a:cubicBezTo>
                  <a:pt x="2897187" y="5469434"/>
                  <a:pt x="2893467" y="5465714"/>
                  <a:pt x="2890986" y="5463233"/>
                </a:cubicBezTo>
                <a:cubicBezTo>
                  <a:pt x="2888505" y="5460752"/>
                  <a:pt x="2884784" y="5459512"/>
                  <a:pt x="2879824" y="5459512"/>
                </a:cubicBezTo>
                <a:cubicBezTo>
                  <a:pt x="2874863" y="5459512"/>
                  <a:pt x="2872382" y="5460752"/>
                  <a:pt x="2872382" y="5463233"/>
                </a:cubicBezTo>
                <a:cubicBezTo>
                  <a:pt x="2872382" y="5465714"/>
                  <a:pt x="2872382" y="5469434"/>
                  <a:pt x="2872382" y="5474395"/>
                </a:cubicBezTo>
                <a:lnTo>
                  <a:pt x="2864941" y="5481836"/>
                </a:lnTo>
                <a:lnTo>
                  <a:pt x="2857500" y="5496719"/>
                </a:lnTo>
                <a:cubicBezTo>
                  <a:pt x="2857500" y="5506641"/>
                  <a:pt x="2856259" y="5514083"/>
                  <a:pt x="2853779" y="5519043"/>
                </a:cubicBezTo>
                <a:cubicBezTo>
                  <a:pt x="2851298" y="5524004"/>
                  <a:pt x="2847577" y="5525245"/>
                  <a:pt x="2842617" y="5522764"/>
                </a:cubicBezTo>
                <a:cubicBezTo>
                  <a:pt x="2837656" y="5520283"/>
                  <a:pt x="2832695" y="5521524"/>
                  <a:pt x="2827734" y="5526485"/>
                </a:cubicBezTo>
                <a:cubicBezTo>
                  <a:pt x="2822773" y="5531446"/>
                  <a:pt x="2820292" y="5536407"/>
                  <a:pt x="2820292" y="5541367"/>
                </a:cubicBezTo>
                <a:cubicBezTo>
                  <a:pt x="2820292" y="5551289"/>
                  <a:pt x="2815332" y="5556250"/>
                  <a:pt x="2805410" y="5556250"/>
                </a:cubicBezTo>
                <a:cubicBezTo>
                  <a:pt x="2800449" y="5556250"/>
                  <a:pt x="2796728" y="5556250"/>
                  <a:pt x="2794248" y="5556250"/>
                </a:cubicBezTo>
                <a:cubicBezTo>
                  <a:pt x="2791767" y="5556250"/>
                  <a:pt x="2790527" y="5555010"/>
                  <a:pt x="2790527" y="5552529"/>
                </a:cubicBezTo>
                <a:cubicBezTo>
                  <a:pt x="2790527" y="5550049"/>
                  <a:pt x="2793008" y="5548809"/>
                  <a:pt x="2797968" y="5548809"/>
                </a:cubicBezTo>
                <a:cubicBezTo>
                  <a:pt x="2802929" y="5548809"/>
                  <a:pt x="2805410" y="5548809"/>
                  <a:pt x="2805410" y="5548809"/>
                </a:cubicBezTo>
                <a:cubicBezTo>
                  <a:pt x="2805410" y="5548809"/>
                  <a:pt x="2807890" y="5546329"/>
                  <a:pt x="2812851" y="5541367"/>
                </a:cubicBezTo>
                <a:cubicBezTo>
                  <a:pt x="2812851" y="5541367"/>
                  <a:pt x="2810370" y="5541367"/>
                  <a:pt x="2805410" y="5541367"/>
                </a:cubicBezTo>
                <a:lnTo>
                  <a:pt x="2812851" y="5519043"/>
                </a:lnTo>
                <a:cubicBezTo>
                  <a:pt x="2817812" y="5514083"/>
                  <a:pt x="2825253" y="5509122"/>
                  <a:pt x="2835175" y="5504161"/>
                </a:cubicBezTo>
                <a:lnTo>
                  <a:pt x="2850058" y="5504161"/>
                </a:lnTo>
                <a:lnTo>
                  <a:pt x="2835175" y="5496719"/>
                </a:lnTo>
                <a:lnTo>
                  <a:pt x="2820292" y="5481836"/>
                </a:lnTo>
                <a:cubicBezTo>
                  <a:pt x="2820292" y="5476876"/>
                  <a:pt x="2817812" y="5476876"/>
                  <a:pt x="2812851" y="5481836"/>
                </a:cubicBezTo>
                <a:cubicBezTo>
                  <a:pt x="2807890" y="5486797"/>
                  <a:pt x="2804170" y="5488038"/>
                  <a:pt x="2801689" y="5485557"/>
                </a:cubicBezTo>
                <a:cubicBezTo>
                  <a:pt x="2799208" y="5483076"/>
                  <a:pt x="2800449" y="5479356"/>
                  <a:pt x="2805410" y="5474395"/>
                </a:cubicBezTo>
                <a:cubicBezTo>
                  <a:pt x="2805410" y="5469434"/>
                  <a:pt x="2802929" y="5464473"/>
                  <a:pt x="2797968" y="5459512"/>
                </a:cubicBezTo>
                <a:cubicBezTo>
                  <a:pt x="2793008" y="5454551"/>
                  <a:pt x="2790527" y="5452071"/>
                  <a:pt x="2790527" y="5452071"/>
                </a:cubicBezTo>
                <a:lnTo>
                  <a:pt x="2768203" y="5452071"/>
                </a:lnTo>
                <a:cubicBezTo>
                  <a:pt x="2773163" y="5447110"/>
                  <a:pt x="2774404" y="5443389"/>
                  <a:pt x="2771923" y="5440909"/>
                </a:cubicBezTo>
                <a:cubicBezTo>
                  <a:pt x="2769443" y="5438429"/>
                  <a:pt x="2763242" y="5439669"/>
                  <a:pt x="2753320" y="5444629"/>
                </a:cubicBezTo>
                <a:cubicBezTo>
                  <a:pt x="2748359" y="5449590"/>
                  <a:pt x="2743398" y="5452071"/>
                  <a:pt x="2738437" y="5452071"/>
                </a:cubicBezTo>
                <a:cubicBezTo>
                  <a:pt x="2733476" y="5452071"/>
                  <a:pt x="2728515" y="5452071"/>
                  <a:pt x="2723554" y="5452071"/>
                </a:cubicBezTo>
                <a:lnTo>
                  <a:pt x="2716113" y="5452071"/>
                </a:lnTo>
                <a:cubicBezTo>
                  <a:pt x="2716113" y="5457032"/>
                  <a:pt x="2712392" y="5460752"/>
                  <a:pt x="2704951" y="5463233"/>
                </a:cubicBezTo>
                <a:cubicBezTo>
                  <a:pt x="2697509" y="5465714"/>
                  <a:pt x="2691308" y="5469434"/>
                  <a:pt x="2686347" y="5474395"/>
                </a:cubicBezTo>
                <a:lnTo>
                  <a:pt x="2678906" y="5481836"/>
                </a:lnTo>
                <a:cubicBezTo>
                  <a:pt x="2673945" y="5481836"/>
                  <a:pt x="2671464" y="5481836"/>
                  <a:pt x="2671464" y="5481836"/>
                </a:cubicBezTo>
                <a:cubicBezTo>
                  <a:pt x="2671464" y="5481836"/>
                  <a:pt x="2670224" y="5483076"/>
                  <a:pt x="2667744" y="5485557"/>
                </a:cubicBezTo>
                <a:cubicBezTo>
                  <a:pt x="2665263" y="5488038"/>
                  <a:pt x="2665263" y="5489278"/>
                  <a:pt x="2667744" y="5489278"/>
                </a:cubicBezTo>
                <a:cubicBezTo>
                  <a:pt x="2670224" y="5489278"/>
                  <a:pt x="2671464" y="5489278"/>
                  <a:pt x="2671464" y="5489278"/>
                </a:cubicBezTo>
                <a:cubicBezTo>
                  <a:pt x="2686347" y="5489278"/>
                  <a:pt x="2688828" y="5494239"/>
                  <a:pt x="2678906" y="5504161"/>
                </a:cubicBezTo>
                <a:cubicBezTo>
                  <a:pt x="2673945" y="5509122"/>
                  <a:pt x="2668984" y="5510362"/>
                  <a:pt x="2664023" y="5507881"/>
                </a:cubicBezTo>
                <a:cubicBezTo>
                  <a:pt x="2659062" y="5505401"/>
                  <a:pt x="2656582" y="5500440"/>
                  <a:pt x="2656582" y="5492998"/>
                </a:cubicBezTo>
                <a:cubicBezTo>
                  <a:pt x="2656582" y="5485557"/>
                  <a:pt x="2654101" y="5480596"/>
                  <a:pt x="2649140" y="5478116"/>
                </a:cubicBezTo>
                <a:cubicBezTo>
                  <a:pt x="2644179" y="5475635"/>
                  <a:pt x="2641699" y="5471914"/>
                  <a:pt x="2641699" y="5466954"/>
                </a:cubicBezTo>
                <a:cubicBezTo>
                  <a:pt x="2641699" y="5461993"/>
                  <a:pt x="2640459" y="5458272"/>
                  <a:pt x="2637978" y="5455791"/>
                </a:cubicBezTo>
                <a:cubicBezTo>
                  <a:pt x="2635497" y="5453311"/>
                  <a:pt x="2635497" y="5450831"/>
                  <a:pt x="2637978" y="5448350"/>
                </a:cubicBezTo>
                <a:cubicBezTo>
                  <a:pt x="2640459" y="5445869"/>
                  <a:pt x="2641699" y="5444629"/>
                  <a:pt x="2641699" y="5444629"/>
                </a:cubicBezTo>
                <a:lnTo>
                  <a:pt x="2671464" y="5466954"/>
                </a:lnTo>
                <a:cubicBezTo>
                  <a:pt x="2671464" y="5466954"/>
                  <a:pt x="2671464" y="5464473"/>
                  <a:pt x="2671464" y="5459512"/>
                </a:cubicBezTo>
                <a:cubicBezTo>
                  <a:pt x="2671464" y="5459512"/>
                  <a:pt x="2668984" y="5459512"/>
                  <a:pt x="2664023" y="5459512"/>
                </a:cubicBezTo>
                <a:lnTo>
                  <a:pt x="2671464" y="5444629"/>
                </a:lnTo>
                <a:cubicBezTo>
                  <a:pt x="2676425" y="5439669"/>
                  <a:pt x="2673945" y="5437188"/>
                  <a:pt x="2664023" y="5437188"/>
                </a:cubicBezTo>
                <a:cubicBezTo>
                  <a:pt x="2659062" y="5437188"/>
                  <a:pt x="2651621" y="5437188"/>
                  <a:pt x="2641699" y="5437188"/>
                </a:cubicBezTo>
                <a:cubicBezTo>
                  <a:pt x="2631777" y="5437188"/>
                  <a:pt x="2623095" y="5437188"/>
                  <a:pt x="2615654" y="5437188"/>
                </a:cubicBezTo>
                <a:cubicBezTo>
                  <a:pt x="2608212" y="5437188"/>
                  <a:pt x="2604492" y="5437188"/>
                  <a:pt x="2604492" y="5437188"/>
                </a:cubicBezTo>
                <a:cubicBezTo>
                  <a:pt x="2609452" y="5432227"/>
                  <a:pt x="2608212" y="5427266"/>
                  <a:pt x="2600771" y="5422305"/>
                </a:cubicBezTo>
                <a:cubicBezTo>
                  <a:pt x="2593330" y="5417344"/>
                  <a:pt x="2584648" y="5414864"/>
                  <a:pt x="2574726" y="5414864"/>
                </a:cubicBezTo>
                <a:lnTo>
                  <a:pt x="2559843" y="5422305"/>
                </a:lnTo>
                <a:cubicBezTo>
                  <a:pt x="2564804" y="5427266"/>
                  <a:pt x="2567285" y="5432227"/>
                  <a:pt x="2567285" y="5437188"/>
                </a:cubicBezTo>
                <a:lnTo>
                  <a:pt x="2559843" y="5437188"/>
                </a:lnTo>
                <a:cubicBezTo>
                  <a:pt x="2559843" y="5437188"/>
                  <a:pt x="2557363" y="5437188"/>
                  <a:pt x="2552402" y="5437188"/>
                </a:cubicBezTo>
                <a:lnTo>
                  <a:pt x="2544960" y="5422305"/>
                </a:lnTo>
                <a:lnTo>
                  <a:pt x="2544960" y="5407422"/>
                </a:lnTo>
                <a:cubicBezTo>
                  <a:pt x="2549921" y="5407422"/>
                  <a:pt x="2553642" y="5404942"/>
                  <a:pt x="2556123" y="5399981"/>
                </a:cubicBezTo>
                <a:cubicBezTo>
                  <a:pt x="2558603" y="5395020"/>
                  <a:pt x="2559843" y="5392540"/>
                  <a:pt x="2559843" y="5392540"/>
                </a:cubicBezTo>
                <a:cubicBezTo>
                  <a:pt x="2554883" y="5387579"/>
                  <a:pt x="2554883" y="5385098"/>
                  <a:pt x="2559843" y="5385098"/>
                </a:cubicBezTo>
                <a:cubicBezTo>
                  <a:pt x="2564804" y="5380137"/>
                  <a:pt x="2567285" y="5377657"/>
                  <a:pt x="2567285" y="5377657"/>
                </a:cubicBezTo>
                <a:cubicBezTo>
                  <a:pt x="2557363" y="5377657"/>
                  <a:pt x="2547441" y="5387579"/>
                  <a:pt x="2537519" y="5407422"/>
                </a:cubicBezTo>
                <a:cubicBezTo>
                  <a:pt x="2537519" y="5412383"/>
                  <a:pt x="2536279" y="5416104"/>
                  <a:pt x="2533798" y="5418584"/>
                </a:cubicBezTo>
                <a:cubicBezTo>
                  <a:pt x="2531318" y="5421065"/>
                  <a:pt x="2530078" y="5423545"/>
                  <a:pt x="2530078" y="5426026"/>
                </a:cubicBezTo>
                <a:cubicBezTo>
                  <a:pt x="2530078" y="5428506"/>
                  <a:pt x="2530078" y="5429747"/>
                  <a:pt x="2530078" y="5429747"/>
                </a:cubicBezTo>
                <a:lnTo>
                  <a:pt x="2530078" y="5444629"/>
                </a:lnTo>
                <a:cubicBezTo>
                  <a:pt x="2520156" y="5444629"/>
                  <a:pt x="2515195" y="5444629"/>
                  <a:pt x="2515195" y="5444629"/>
                </a:cubicBezTo>
                <a:lnTo>
                  <a:pt x="2492871" y="5452071"/>
                </a:lnTo>
                <a:cubicBezTo>
                  <a:pt x="2492871" y="5452071"/>
                  <a:pt x="2495351" y="5449590"/>
                  <a:pt x="2500312" y="5444629"/>
                </a:cubicBezTo>
                <a:cubicBezTo>
                  <a:pt x="2505273" y="5444629"/>
                  <a:pt x="2508993" y="5443389"/>
                  <a:pt x="2511474" y="5440909"/>
                </a:cubicBezTo>
                <a:cubicBezTo>
                  <a:pt x="2513955" y="5438429"/>
                  <a:pt x="2515195" y="5434707"/>
                  <a:pt x="2515195" y="5429747"/>
                </a:cubicBezTo>
                <a:cubicBezTo>
                  <a:pt x="2515195" y="5424786"/>
                  <a:pt x="2515195" y="5422305"/>
                  <a:pt x="2515195" y="5422305"/>
                </a:cubicBezTo>
                <a:lnTo>
                  <a:pt x="2507753" y="5422305"/>
                </a:lnTo>
                <a:cubicBezTo>
                  <a:pt x="2507753" y="5432227"/>
                  <a:pt x="2500312" y="5432227"/>
                  <a:pt x="2485429" y="5422305"/>
                </a:cubicBezTo>
                <a:cubicBezTo>
                  <a:pt x="2475507" y="5422305"/>
                  <a:pt x="2468066" y="5417344"/>
                  <a:pt x="2463105" y="5407422"/>
                </a:cubicBezTo>
                <a:cubicBezTo>
                  <a:pt x="2468066" y="5407422"/>
                  <a:pt x="2474267" y="5407422"/>
                  <a:pt x="2481709" y="5407422"/>
                </a:cubicBezTo>
                <a:cubicBezTo>
                  <a:pt x="2489150" y="5407422"/>
                  <a:pt x="2492871" y="5406182"/>
                  <a:pt x="2492871" y="5403702"/>
                </a:cubicBezTo>
                <a:cubicBezTo>
                  <a:pt x="2492871" y="5401221"/>
                  <a:pt x="2489150" y="5397500"/>
                  <a:pt x="2481709" y="5392540"/>
                </a:cubicBezTo>
                <a:cubicBezTo>
                  <a:pt x="2474267" y="5387579"/>
                  <a:pt x="2469306" y="5386338"/>
                  <a:pt x="2466826" y="5388819"/>
                </a:cubicBezTo>
                <a:cubicBezTo>
                  <a:pt x="2464345" y="5391299"/>
                  <a:pt x="2460624" y="5392540"/>
                  <a:pt x="2455664" y="5392540"/>
                </a:cubicBezTo>
                <a:lnTo>
                  <a:pt x="2463105" y="5377657"/>
                </a:lnTo>
                <a:lnTo>
                  <a:pt x="2470546" y="5370215"/>
                </a:lnTo>
                <a:lnTo>
                  <a:pt x="2448222" y="5370215"/>
                </a:lnTo>
                <a:cubicBezTo>
                  <a:pt x="2433339" y="5365255"/>
                  <a:pt x="2422177" y="5360293"/>
                  <a:pt x="2414736" y="5355332"/>
                </a:cubicBezTo>
                <a:cubicBezTo>
                  <a:pt x="2407294" y="5350372"/>
                  <a:pt x="2403574" y="5350372"/>
                  <a:pt x="2403574" y="5355332"/>
                </a:cubicBezTo>
                <a:cubicBezTo>
                  <a:pt x="2408534" y="5355332"/>
                  <a:pt x="2411015" y="5360293"/>
                  <a:pt x="2411015" y="5370215"/>
                </a:cubicBezTo>
                <a:cubicBezTo>
                  <a:pt x="2411015" y="5375176"/>
                  <a:pt x="2409775" y="5378897"/>
                  <a:pt x="2407294" y="5381377"/>
                </a:cubicBezTo>
                <a:cubicBezTo>
                  <a:pt x="2404814" y="5383858"/>
                  <a:pt x="2401093" y="5385098"/>
                  <a:pt x="2396132" y="5385098"/>
                </a:cubicBezTo>
                <a:cubicBezTo>
                  <a:pt x="2391172" y="5385098"/>
                  <a:pt x="2388691" y="5387579"/>
                  <a:pt x="2388691" y="5392540"/>
                </a:cubicBezTo>
                <a:lnTo>
                  <a:pt x="2403574" y="5407422"/>
                </a:lnTo>
                <a:lnTo>
                  <a:pt x="2411015" y="5392540"/>
                </a:lnTo>
                <a:cubicBezTo>
                  <a:pt x="2411015" y="5387579"/>
                  <a:pt x="2413496" y="5385098"/>
                  <a:pt x="2418457" y="5385098"/>
                </a:cubicBezTo>
                <a:cubicBezTo>
                  <a:pt x="2418457" y="5390059"/>
                  <a:pt x="2419697" y="5392540"/>
                  <a:pt x="2422177" y="5392540"/>
                </a:cubicBezTo>
                <a:cubicBezTo>
                  <a:pt x="2424658" y="5392540"/>
                  <a:pt x="2428379" y="5392540"/>
                  <a:pt x="2433339" y="5392540"/>
                </a:cubicBezTo>
                <a:lnTo>
                  <a:pt x="2440781" y="5399981"/>
                </a:lnTo>
                <a:cubicBezTo>
                  <a:pt x="2440781" y="5399981"/>
                  <a:pt x="2437060" y="5402462"/>
                  <a:pt x="2429619" y="5407422"/>
                </a:cubicBezTo>
                <a:cubicBezTo>
                  <a:pt x="2422177" y="5412383"/>
                  <a:pt x="2418457" y="5412383"/>
                  <a:pt x="2418457" y="5407422"/>
                </a:cubicBezTo>
                <a:cubicBezTo>
                  <a:pt x="2413496" y="5407422"/>
                  <a:pt x="2411015" y="5408662"/>
                  <a:pt x="2411015" y="5411143"/>
                </a:cubicBezTo>
                <a:cubicBezTo>
                  <a:pt x="2411015" y="5413624"/>
                  <a:pt x="2411015" y="5414864"/>
                  <a:pt x="2411015" y="5414864"/>
                </a:cubicBezTo>
                <a:cubicBezTo>
                  <a:pt x="2411015" y="5419825"/>
                  <a:pt x="2408534" y="5422305"/>
                  <a:pt x="2403574" y="5422305"/>
                </a:cubicBezTo>
                <a:lnTo>
                  <a:pt x="2388691" y="5422305"/>
                </a:lnTo>
                <a:cubicBezTo>
                  <a:pt x="2388691" y="5417344"/>
                  <a:pt x="2387451" y="5414864"/>
                  <a:pt x="2384970" y="5414864"/>
                </a:cubicBezTo>
                <a:cubicBezTo>
                  <a:pt x="2382490" y="5414864"/>
                  <a:pt x="2381250" y="5417344"/>
                  <a:pt x="2381250" y="5422305"/>
                </a:cubicBezTo>
                <a:cubicBezTo>
                  <a:pt x="2381250" y="5427266"/>
                  <a:pt x="2377529" y="5430987"/>
                  <a:pt x="2370087" y="5433467"/>
                </a:cubicBezTo>
                <a:cubicBezTo>
                  <a:pt x="2362646" y="5435948"/>
                  <a:pt x="2360165" y="5439669"/>
                  <a:pt x="2362646" y="5444629"/>
                </a:cubicBezTo>
                <a:cubicBezTo>
                  <a:pt x="2365127" y="5449590"/>
                  <a:pt x="2363886" y="5452071"/>
                  <a:pt x="2358925" y="5452071"/>
                </a:cubicBezTo>
                <a:cubicBezTo>
                  <a:pt x="2353965" y="5452071"/>
                  <a:pt x="2350244" y="5452071"/>
                  <a:pt x="2347763" y="5452071"/>
                </a:cubicBezTo>
                <a:cubicBezTo>
                  <a:pt x="2345283" y="5452071"/>
                  <a:pt x="2344042" y="5452071"/>
                  <a:pt x="2344042" y="5452071"/>
                </a:cubicBezTo>
                <a:cubicBezTo>
                  <a:pt x="2339082" y="5447110"/>
                  <a:pt x="2339082" y="5442149"/>
                  <a:pt x="2344042" y="5437188"/>
                </a:cubicBezTo>
                <a:cubicBezTo>
                  <a:pt x="2349003" y="5432227"/>
                  <a:pt x="2346523" y="5427266"/>
                  <a:pt x="2336601" y="5422305"/>
                </a:cubicBezTo>
                <a:lnTo>
                  <a:pt x="2336601" y="5414864"/>
                </a:lnTo>
                <a:cubicBezTo>
                  <a:pt x="2336601" y="5414864"/>
                  <a:pt x="2339082" y="5414864"/>
                  <a:pt x="2344042" y="5414864"/>
                </a:cubicBezTo>
                <a:cubicBezTo>
                  <a:pt x="2344042" y="5419825"/>
                  <a:pt x="2345283" y="5422305"/>
                  <a:pt x="2347763" y="5422305"/>
                </a:cubicBezTo>
                <a:cubicBezTo>
                  <a:pt x="2350244" y="5422305"/>
                  <a:pt x="2351484" y="5418584"/>
                  <a:pt x="2351484" y="5411143"/>
                </a:cubicBezTo>
                <a:cubicBezTo>
                  <a:pt x="2351484" y="5403702"/>
                  <a:pt x="2353965" y="5399981"/>
                  <a:pt x="2358925" y="5399981"/>
                </a:cubicBezTo>
                <a:lnTo>
                  <a:pt x="2358925" y="5385098"/>
                </a:lnTo>
                <a:cubicBezTo>
                  <a:pt x="2361406" y="5385098"/>
                  <a:pt x="2363421" y="5385098"/>
                  <a:pt x="2364971" y="5385098"/>
                </a:cubicBezTo>
                <a:lnTo>
                  <a:pt x="2366367" y="5385098"/>
                </a:lnTo>
                <a:cubicBezTo>
                  <a:pt x="2361406" y="5380137"/>
                  <a:pt x="2360165" y="5377657"/>
                  <a:pt x="2362646" y="5377657"/>
                </a:cubicBezTo>
                <a:cubicBezTo>
                  <a:pt x="2365127" y="5377657"/>
                  <a:pt x="2366367" y="5377657"/>
                  <a:pt x="2366367" y="5377657"/>
                </a:cubicBezTo>
                <a:cubicBezTo>
                  <a:pt x="2371327" y="5377657"/>
                  <a:pt x="2373808" y="5375176"/>
                  <a:pt x="2373808" y="5370215"/>
                </a:cubicBezTo>
                <a:cubicBezTo>
                  <a:pt x="2373808" y="5360293"/>
                  <a:pt x="2368847" y="5360293"/>
                  <a:pt x="2358925" y="5370215"/>
                </a:cubicBezTo>
                <a:lnTo>
                  <a:pt x="2344042" y="5377657"/>
                </a:lnTo>
                <a:cubicBezTo>
                  <a:pt x="2339082" y="5377657"/>
                  <a:pt x="2336601" y="5378897"/>
                  <a:pt x="2336601" y="5381377"/>
                </a:cubicBezTo>
                <a:cubicBezTo>
                  <a:pt x="2336601" y="5383858"/>
                  <a:pt x="2336601" y="5385098"/>
                  <a:pt x="2336601" y="5385098"/>
                </a:cubicBezTo>
                <a:cubicBezTo>
                  <a:pt x="2336601" y="5385098"/>
                  <a:pt x="2331640" y="5385098"/>
                  <a:pt x="2321718" y="5385098"/>
                </a:cubicBezTo>
                <a:cubicBezTo>
                  <a:pt x="2311796" y="5385098"/>
                  <a:pt x="2306835" y="5382617"/>
                  <a:pt x="2306835" y="5377657"/>
                </a:cubicBezTo>
                <a:cubicBezTo>
                  <a:pt x="2306835" y="5372696"/>
                  <a:pt x="2311796" y="5372696"/>
                  <a:pt x="2321718" y="5377657"/>
                </a:cubicBezTo>
                <a:cubicBezTo>
                  <a:pt x="2326679" y="5377657"/>
                  <a:pt x="2330400" y="5376417"/>
                  <a:pt x="2332880" y="5373936"/>
                </a:cubicBezTo>
                <a:cubicBezTo>
                  <a:pt x="2335361" y="5371455"/>
                  <a:pt x="2336601" y="5368975"/>
                  <a:pt x="2336601" y="5366495"/>
                </a:cubicBezTo>
                <a:cubicBezTo>
                  <a:pt x="2336601" y="5364014"/>
                  <a:pt x="2336601" y="5362774"/>
                  <a:pt x="2336601" y="5362774"/>
                </a:cubicBezTo>
                <a:lnTo>
                  <a:pt x="2291953" y="5347891"/>
                </a:lnTo>
                <a:lnTo>
                  <a:pt x="2277070" y="5340450"/>
                </a:lnTo>
                <a:cubicBezTo>
                  <a:pt x="2272109" y="5345410"/>
                  <a:pt x="2268388" y="5346651"/>
                  <a:pt x="2265908" y="5344170"/>
                </a:cubicBezTo>
                <a:cubicBezTo>
                  <a:pt x="2263427" y="5341690"/>
                  <a:pt x="2260947" y="5342930"/>
                  <a:pt x="2258466" y="5347891"/>
                </a:cubicBezTo>
                <a:cubicBezTo>
                  <a:pt x="2255986" y="5352852"/>
                  <a:pt x="2252265" y="5352852"/>
                  <a:pt x="2247304" y="5347891"/>
                </a:cubicBezTo>
                <a:lnTo>
                  <a:pt x="2254746" y="5333008"/>
                </a:lnTo>
                <a:cubicBezTo>
                  <a:pt x="2264668" y="5333008"/>
                  <a:pt x="2269628" y="5331768"/>
                  <a:pt x="2269628" y="5329288"/>
                </a:cubicBezTo>
                <a:cubicBezTo>
                  <a:pt x="2269628" y="5326807"/>
                  <a:pt x="2267148" y="5325567"/>
                  <a:pt x="2262187" y="5325567"/>
                </a:cubicBezTo>
                <a:lnTo>
                  <a:pt x="2254746" y="5318125"/>
                </a:lnTo>
                <a:cubicBezTo>
                  <a:pt x="2249785" y="5313165"/>
                  <a:pt x="2244824" y="5314405"/>
                  <a:pt x="2239863" y="5321846"/>
                </a:cubicBezTo>
                <a:cubicBezTo>
                  <a:pt x="2234902" y="5329288"/>
                  <a:pt x="2232421" y="5333008"/>
                  <a:pt x="2232421" y="5333008"/>
                </a:cubicBezTo>
                <a:lnTo>
                  <a:pt x="2202656" y="5340450"/>
                </a:lnTo>
                <a:cubicBezTo>
                  <a:pt x="2202656" y="5340450"/>
                  <a:pt x="2197695" y="5340450"/>
                  <a:pt x="2187773" y="5340450"/>
                </a:cubicBezTo>
                <a:cubicBezTo>
                  <a:pt x="2177851" y="5340450"/>
                  <a:pt x="2170409" y="5337969"/>
                  <a:pt x="2165449" y="5333008"/>
                </a:cubicBezTo>
                <a:lnTo>
                  <a:pt x="2143125" y="5325567"/>
                </a:lnTo>
                <a:cubicBezTo>
                  <a:pt x="2133202" y="5325567"/>
                  <a:pt x="2128242" y="5325567"/>
                  <a:pt x="2128242" y="5325567"/>
                </a:cubicBezTo>
                <a:lnTo>
                  <a:pt x="2120800" y="5318125"/>
                </a:lnTo>
                <a:cubicBezTo>
                  <a:pt x="2115840" y="5318125"/>
                  <a:pt x="2112119" y="5318125"/>
                  <a:pt x="2109638" y="5318125"/>
                </a:cubicBezTo>
                <a:cubicBezTo>
                  <a:pt x="2107158" y="5318125"/>
                  <a:pt x="2105917" y="5315645"/>
                  <a:pt x="2105917" y="5310684"/>
                </a:cubicBezTo>
                <a:lnTo>
                  <a:pt x="2091035" y="5310684"/>
                </a:lnTo>
                <a:lnTo>
                  <a:pt x="2076152" y="5318125"/>
                </a:lnTo>
                <a:lnTo>
                  <a:pt x="2068710" y="5310684"/>
                </a:lnTo>
                <a:lnTo>
                  <a:pt x="2076152" y="5303243"/>
                </a:lnTo>
                <a:cubicBezTo>
                  <a:pt x="2071191" y="5303243"/>
                  <a:pt x="2063750" y="5302003"/>
                  <a:pt x="2053828" y="5299522"/>
                </a:cubicBezTo>
                <a:cubicBezTo>
                  <a:pt x="2043906" y="5297041"/>
                  <a:pt x="2036464" y="5295801"/>
                  <a:pt x="2031503" y="5295801"/>
                </a:cubicBezTo>
                <a:lnTo>
                  <a:pt x="2009179" y="5288360"/>
                </a:lnTo>
                <a:cubicBezTo>
                  <a:pt x="2009179" y="5293321"/>
                  <a:pt x="2001738" y="5298282"/>
                  <a:pt x="1986855" y="5303243"/>
                </a:cubicBezTo>
                <a:lnTo>
                  <a:pt x="1957089" y="5295801"/>
                </a:lnTo>
                <a:cubicBezTo>
                  <a:pt x="1952129" y="5290840"/>
                  <a:pt x="1947167" y="5288360"/>
                  <a:pt x="1942207" y="5288360"/>
                </a:cubicBezTo>
                <a:lnTo>
                  <a:pt x="1934765" y="5288360"/>
                </a:lnTo>
                <a:cubicBezTo>
                  <a:pt x="1934765" y="5288360"/>
                  <a:pt x="1934765" y="5285879"/>
                  <a:pt x="1934765" y="5280918"/>
                </a:cubicBezTo>
                <a:lnTo>
                  <a:pt x="1942207" y="5273477"/>
                </a:lnTo>
                <a:cubicBezTo>
                  <a:pt x="1947167" y="5278438"/>
                  <a:pt x="1950888" y="5279678"/>
                  <a:pt x="1953369" y="5277198"/>
                </a:cubicBezTo>
                <a:cubicBezTo>
                  <a:pt x="1955849" y="5274717"/>
                  <a:pt x="1957089" y="5273477"/>
                  <a:pt x="1957089" y="5273477"/>
                </a:cubicBezTo>
                <a:cubicBezTo>
                  <a:pt x="1957089" y="5268516"/>
                  <a:pt x="1962050" y="5266036"/>
                  <a:pt x="1971972" y="5266036"/>
                </a:cubicBezTo>
                <a:lnTo>
                  <a:pt x="1979414" y="5258594"/>
                </a:lnTo>
                <a:cubicBezTo>
                  <a:pt x="1979414" y="5258594"/>
                  <a:pt x="1976933" y="5259835"/>
                  <a:pt x="1971972" y="5262315"/>
                </a:cubicBezTo>
                <a:cubicBezTo>
                  <a:pt x="1967011" y="5264796"/>
                  <a:pt x="1959570" y="5263555"/>
                  <a:pt x="1949648" y="5258594"/>
                </a:cubicBezTo>
                <a:lnTo>
                  <a:pt x="1942207" y="5258594"/>
                </a:lnTo>
                <a:cubicBezTo>
                  <a:pt x="1942207" y="5263555"/>
                  <a:pt x="1937246" y="5267276"/>
                  <a:pt x="1927324" y="5269756"/>
                </a:cubicBezTo>
                <a:cubicBezTo>
                  <a:pt x="1917402" y="5272237"/>
                  <a:pt x="1912441" y="5272237"/>
                  <a:pt x="1912441" y="5269756"/>
                </a:cubicBezTo>
                <a:cubicBezTo>
                  <a:pt x="1912441" y="5267276"/>
                  <a:pt x="1909960" y="5267276"/>
                  <a:pt x="1905000" y="5269756"/>
                </a:cubicBezTo>
                <a:cubicBezTo>
                  <a:pt x="1900039" y="5272237"/>
                  <a:pt x="1897558" y="5273477"/>
                  <a:pt x="1897558" y="5273477"/>
                </a:cubicBezTo>
                <a:cubicBezTo>
                  <a:pt x="1897558" y="5273477"/>
                  <a:pt x="1896318" y="5274717"/>
                  <a:pt x="1893837" y="5277198"/>
                </a:cubicBezTo>
                <a:cubicBezTo>
                  <a:pt x="1891357" y="5279678"/>
                  <a:pt x="1890117" y="5280918"/>
                  <a:pt x="1890117" y="5280918"/>
                </a:cubicBezTo>
                <a:cubicBezTo>
                  <a:pt x="1885156" y="5280918"/>
                  <a:pt x="1882675" y="5278438"/>
                  <a:pt x="1882675" y="5273477"/>
                </a:cubicBezTo>
                <a:cubicBezTo>
                  <a:pt x="1882675" y="5268516"/>
                  <a:pt x="1883915" y="5266036"/>
                  <a:pt x="1886396" y="5266036"/>
                </a:cubicBezTo>
                <a:cubicBezTo>
                  <a:pt x="1888877" y="5266036"/>
                  <a:pt x="1890117" y="5263555"/>
                  <a:pt x="1890117" y="5258594"/>
                </a:cubicBezTo>
                <a:lnTo>
                  <a:pt x="1897558" y="5258594"/>
                </a:lnTo>
                <a:lnTo>
                  <a:pt x="1912441" y="5251153"/>
                </a:lnTo>
                <a:lnTo>
                  <a:pt x="1905000" y="5236270"/>
                </a:lnTo>
                <a:cubicBezTo>
                  <a:pt x="1909960" y="5236270"/>
                  <a:pt x="1912441" y="5233789"/>
                  <a:pt x="1912441" y="5228829"/>
                </a:cubicBezTo>
                <a:cubicBezTo>
                  <a:pt x="1912441" y="5223868"/>
                  <a:pt x="1914922" y="5220147"/>
                  <a:pt x="1919882" y="5217666"/>
                </a:cubicBezTo>
                <a:cubicBezTo>
                  <a:pt x="1924843" y="5215186"/>
                  <a:pt x="1923603" y="5211465"/>
                  <a:pt x="1916162" y="5206504"/>
                </a:cubicBezTo>
                <a:cubicBezTo>
                  <a:pt x="1908720" y="5201544"/>
                  <a:pt x="1905000" y="5196582"/>
                  <a:pt x="1905000" y="5191622"/>
                </a:cubicBezTo>
                <a:lnTo>
                  <a:pt x="1860351" y="5191622"/>
                </a:lnTo>
                <a:cubicBezTo>
                  <a:pt x="1855390" y="5196582"/>
                  <a:pt x="1850429" y="5197823"/>
                  <a:pt x="1845468" y="5195342"/>
                </a:cubicBezTo>
                <a:cubicBezTo>
                  <a:pt x="1840508" y="5192862"/>
                  <a:pt x="1835546" y="5192862"/>
                  <a:pt x="1830585" y="5195342"/>
                </a:cubicBezTo>
                <a:cubicBezTo>
                  <a:pt x="1825625" y="5197823"/>
                  <a:pt x="1819423" y="5197823"/>
                  <a:pt x="1811982" y="5195342"/>
                </a:cubicBezTo>
                <a:cubicBezTo>
                  <a:pt x="1804541" y="5192862"/>
                  <a:pt x="1800820" y="5190381"/>
                  <a:pt x="1800820" y="5187901"/>
                </a:cubicBezTo>
                <a:cubicBezTo>
                  <a:pt x="1800820" y="5185420"/>
                  <a:pt x="1799580" y="5184180"/>
                  <a:pt x="1797099" y="5184180"/>
                </a:cubicBezTo>
                <a:cubicBezTo>
                  <a:pt x="1794618" y="5184180"/>
                  <a:pt x="1792138" y="5182940"/>
                  <a:pt x="1789658" y="5180459"/>
                </a:cubicBezTo>
                <a:cubicBezTo>
                  <a:pt x="1787177" y="5177979"/>
                  <a:pt x="1785937" y="5176739"/>
                  <a:pt x="1785937" y="5176739"/>
                </a:cubicBezTo>
                <a:lnTo>
                  <a:pt x="1823144" y="5184180"/>
                </a:lnTo>
                <a:cubicBezTo>
                  <a:pt x="1828105" y="5189141"/>
                  <a:pt x="1833066" y="5189141"/>
                  <a:pt x="1838027" y="5184180"/>
                </a:cubicBezTo>
                <a:lnTo>
                  <a:pt x="1838027" y="5176739"/>
                </a:lnTo>
                <a:cubicBezTo>
                  <a:pt x="1833066" y="5176739"/>
                  <a:pt x="1830585" y="5174259"/>
                  <a:pt x="1830585" y="5169297"/>
                </a:cubicBezTo>
                <a:lnTo>
                  <a:pt x="1815703" y="5161856"/>
                </a:lnTo>
                <a:cubicBezTo>
                  <a:pt x="1805781" y="5156895"/>
                  <a:pt x="1798339" y="5151934"/>
                  <a:pt x="1793378" y="5146973"/>
                </a:cubicBezTo>
                <a:lnTo>
                  <a:pt x="1785937" y="5146973"/>
                </a:lnTo>
                <a:lnTo>
                  <a:pt x="1771054" y="5146973"/>
                </a:lnTo>
                <a:cubicBezTo>
                  <a:pt x="1771054" y="5142012"/>
                  <a:pt x="1769814" y="5139532"/>
                  <a:pt x="1767334" y="5139532"/>
                </a:cubicBezTo>
                <a:cubicBezTo>
                  <a:pt x="1764853" y="5139532"/>
                  <a:pt x="1763613" y="5139532"/>
                  <a:pt x="1763613" y="5139532"/>
                </a:cubicBezTo>
                <a:cubicBezTo>
                  <a:pt x="1743769" y="5144493"/>
                  <a:pt x="1728886" y="5139532"/>
                  <a:pt x="1718964" y="5124649"/>
                </a:cubicBezTo>
                <a:cubicBezTo>
                  <a:pt x="1709042" y="5099845"/>
                  <a:pt x="1702842" y="5086202"/>
                  <a:pt x="1700361" y="5083721"/>
                </a:cubicBezTo>
                <a:cubicBezTo>
                  <a:pt x="1697880" y="5081241"/>
                  <a:pt x="1691679" y="5080000"/>
                  <a:pt x="1681757" y="5080000"/>
                </a:cubicBezTo>
                <a:cubicBezTo>
                  <a:pt x="1671836" y="5080000"/>
                  <a:pt x="1664394" y="5080000"/>
                  <a:pt x="1659433" y="5080000"/>
                </a:cubicBezTo>
                <a:cubicBezTo>
                  <a:pt x="1654472" y="5080000"/>
                  <a:pt x="1651992" y="5078760"/>
                  <a:pt x="1651992" y="5076280"/>
                </a:cubicBezTo>
                <a:cubicBezTo>
                  <a:pt x="1651992" y="5073800"/>
                  <a:pt x="1649511" y="5071319"/>
                  <a:pt x="1644550" y="5068838"/>
                </a:cubicBezTo>
                <a:cubicBezTo>
                  <a:pt x="1639589" y="5066358"/>
                  <a:pt x="1635869" y="5065118"/>
                  <a:pt x="1633388" y="5065118"/>
                </a:cubicBezTo>
                <a:cubicBezTo>
                  <a:pt x="1630908" y="5065118"/>
                  <a:pt x="1628427" y="5065118"/>
                  <a:pt x="1625947" y="5065118"/>
                </a:cubicBezTo>
                <a:cubicBezTo>
                  <a:pt x="1623466" y="5065118"/>
                  <a:pt x="1622226" y="5062638"/>
                  <a:pt x="1622226" y="5057676"/>
                </a:cubicBezTo>
                <a:lnTo>
                  <a:pt x="1577578" y="5065118"/>
                </a:lnTo>
                <a:cubicBezTo>
                  <a:pt x="1577578" y="5065118"/>
                  <a:pt x="1570136" y="5065118"/>
                  <a:pt x="1555254" y="5065118"/>
                </a:cubicBezTo>
                <a:cubicBezTo>
                  <a:pt x="1540371" y="5055196"/>
                  <a:pt x="1532929" y="5047755"/>
                  <a:pt x="1532929" y="5042793"/>
                </a:cubicBezTo>
                <a:cubicBezTo>
                  <a:pt x="1537890" y="5042793"/>
                  <a:pt x="1541611" y="5042793"/>
                  <a:pt x="1544091" y="5042793"/>
                </a:cubicBezTo>
                <a:cubicBezTo>
                  <a:pt x="1546572" y="5042793"/>
                  <a:pt x="1547812" y="5042793"/>
                  <a:pt x="1547812" y="5042793"/>
                </a:cubicBezTo>
                <a:lnTo>
                  <a:pt x="1599902" y="5050235"/>
                </a:lnTo>
                <a:cubicBezTo>
                  <a:pt x="1599902" y="5045274"/>
                  <a:pt x="1594941" y="5042793"/>
                  <a:pt x="1585019" y="5042793"/>
                </a:cubicBezTo>
                <a:cubicBezTo>
                  <a:pt x="1570136" y="5042793"/>
                  <a:pt x="1562695" y="5037833"/>
                  <a:pt x="1562695" y="5027911"/>
                </a:cubicBezTo>
                <a:cubicBezTo>
                  <a:pt x="1567656" y="5032872"/>
                  <a:pt x="1572617" y="5035352"/>
                  <a:pt x="1577578" y="5035352"/>
                </a:cubicBezTo>
                <a:lnTo>
                  <a:pt x="1577578" y="5027911"/>
                </a:lnTo>
                <a:cubicBezTo>
                  <a:pt x="1572617" y="5022950"/>
                  <a:pt x="1570136" y="5017989"/>
                  <a:pt x="1570136" y="5013028"/>
                </a:cubicBezTo>
                <a:cubicBezTo>
                  <a:pt x="1570136" y="5008067"/>
                  <a:pt x="1567656" y="5005586"/>
                  <a:pt x="1562695" y="5005586"/>
                </a:cubicBezTo>
                <a:cubicBezTo>
                  <a:pt x="1518047" y="5005586"/>
                  <a:pt x="1498203" y="5003106"/>
                  <a:pt x="1503164" y="4998145"/>
                </a:cubicBezTo>
                <a:cubicBezTo>
                  <a:pt x="1503164" y="4998145"/>
                  <a:pt x="1505644" y="4998145"/>
                  <a:pt x="1510605" y="4998145"/>
                </a:cubicBezTo>
                <a:lnTo>
                  <a:pt x="1518047" y="4990704"/>
                </a:lnTo>
                <a:lnTo>
                  <a:pt x="1555254" y="4983262"/>
                </a:lnTo>
                <a:lnTo>
                  <a:pt x="1555254" y="4975821"/>
                </a:lnTo>
                <a:cubicBezTo>
                  <a:pt x="1540371" y="4975821"/>
                  <a:pt x="1529209" y="4972100"/>
                  <a:pt x="1521767" y="4964659"/>
                </a:cubicBezTo>
                <a:cubicBezTo>
                  <a:pt x="1514326" y="4957217"/>
                  <a:pt x="1510605" y="4951016"/>
                  <a:pt x="1510605" y="4946055"/>
                </a:cubicBezTo>
                <a:lnTo>
                  <a:pt x="1510605" y="4953497"/>
                </a:lnTo>
                <a:lnTo>
                  <a:pt x="1503164" y="4968379"/>
                </a:lnTo>
                <a:cubicBezTo>
                  <a:pt x="1498203" y="4963419"/>
                  <a:pt x="1493242" y="4960938"/>
                  <a:pt x="1488281" y="4960938"/>
                </a:cubicBezTo>
                <a:lnTo>
                  <a:pt x="1476375" y="4946055"/>
                </a:lnTo>
                <a:lnTo>
                  <a:pt x="1480840" y="4946055"/>
                </a:lnTo>
                <a:cubicBezTo>
                  <a:pt x="1485800" y="4946055"/>
                  <a:pt x="1488281" y="4943575"/>
                  <a:pt x="1488281" y="4938614"/>
                </a:cubicBezTo>
                <a:cubicBezTo>
                  <a:pt x="1483320" y="4938614"/>
                  <a:pt x="1479599" y="4938614"/>
                  <a:pt x="1477119" y="4938614"/>
                </a:cubicBezTo>
                <a:cubicBezTo>
                  <a:pt x="1474638" y="4938614"/>
                  <a:pt x="1473398" y="4938614"/>
                  <a:pt x="1473398" y="4938614"/>
                </a:cubicBezTo>
                <a:lnTo>
                  <a:pt x="1473398" y="4942334"/>
                </a:lnTo>
                <a:lnTo>
                  <a:pt x="1458515" y="4923731"/>
                </a:lnTo>
                <a:cubicBezTo>
                  <a:pt x="1458515" y="4923731"/>
                  <a:pt x="1457275" y="4922491"/>
                  <a:pt x="1454794" y="4920010"/>
                </a:cubicBezTo>
                <a:cubicBezTo>
                  <a:pt x="1452314" y="4917530"/>
                  <a:pt x="1448593" y="4916290"/>
                  <a:pt x="1443632" y="4916290"/>
                </a:cubicBezTo>
                <a:cubicBezTo>
                  <a:pt x="1433711" y="4916290"/>
                  <a:pt x="1428750" y="4916290"/>
                  <a:pt x="1428750" y="4916290"/>
                </a:cubicBezTo>
                <a:lnTo>
                  <a:pt x="1421308" y="4923731"/>
                </a:lnTo>
                <a:cubicBezTo>
                  <a:pt x="1416347" y="4923731"/>
                  <a:pt x="1413867" y="4918770"/>
                  <a:pt x="1413867" y="4908848"/>
                </a:cubicBezTo>
                <a:lnTo>
                  <a:pt x="1421308" y="4886524"/>
                </a:lnTo>
                <a:cubicBezTo>
                  <a:pt x="1426269" y="4886524"/>
                  <a:pt x="1429990" y="4886524"/>
                  <a:pt x="1432470" y="4886524"/>
                </a:cubicBezTo>
                <a:cubicBezTo>
                  <a:pt x="1434951" y="4886524"/>
                  <a:pt x="1438672" y="4886524"/>
                  <a:pt x="1443632" y="4886524"/>
                </a:cubicBezTo>
                <a:cubicBezTo>
                  <a:pt x="1448593" y="4896446"/>
                  <a:pt x="1452314" y="4901407"/>
                  <a:pt x="1454794" y="4901407"/>
                </a:cubicBezTo>
                <a:cubicBezTo>
                  <a:pt x="1457275" y="4901407"/>
                  <a:pt x="1463476" y="4901407"/>
                  <a:pt x="1473398" y="4901407"/>
                </a:cubicBezTo>
                <a:cubicBezTo>
                  <a:pt x="1483320" y="4901407"/>
                  <a:pt x="1488281" y="4896446"/>
                  <a:pt x="1488281" y="4886524"/>
                </a:cubicBezTo>
                <a:cubicBezTo>
                  <a:pt x="1488281" y="4886524"/>
                  <a:pt x="1487041" y="4885284"/>
                  <a:pt x="1484560" y="4882803"/>
                </a:cubicBezTo>
                <a:cubicBezTo>
                  <a:pt x="1482080" y="4880323"/>
                  <a:pt x="1478359" y="4879082"/>
                  <a:pt x="1473398" y="4879082"/>
                </a:cubicBezTo>
                <a:lnTo>
                  <a:pt x="1451074" y="4879082"/>
                </a:lnTo>
                <a:cubicBezTo>
                  <a:pt x="1451074" y="4874122"/>
                  <a:pt x="1448593" y="4874122"/>
                  <a:pt x="1443632" y="4879082"/>
                </a:cubicBezTo>
                <a:lnTo>
                  <a:pt x="1428750" y="4871641"/>
                </a:lnTo>
                <a:cubicBezTo>
                  <a:pt x="1423789" y="4871641"/>
                  <a:pt x="1423789" y="4869161"/>
                  <a:pt x="1428750" y="4864200"/>
                </a:cubicBezTo>
                <a:lnTo>
                  <a:pt x="1428750" y="4856758"/>
                </a:lnTo>
                <a:cubicBezTo>
                  <a:pt x="1428750" y="4856758"/>
                  <a:pt x="1426269" y="4854278"/>
                  <a:pt x="1421308" y="4849317"/>
                </a:cubicBezTo>
                <a:lnTo>
                  <a:pt x="1406425" y="4841875"/>
                </a:lnTo>
                <a:cubicBezTo>
                  <a:pt x="1401465" y="4841875"/>
                  <a:pt x="1396503" y="4839395"/>
                  <a:pt x="1391543" y="4834434"/>
                </a:cubicBezTo>
                <a:cubicBezTo>
                  <a:pt x="1386582" y="4829473"/>
                  <a:pt x="1384101" y="4830713"/>
                  <a:pt x="1384101" y="4838155"/>
                </a:cubicBezTo>
                <a:cubicBezTo>
                  <a:pt x="1384101" y="4845596"/>
                  <a:pt x="1384101" y="4851798"/>
                  <a:pt x="1384101" y="4856758"/>
                </a:cubicBezTo>
                <a:lnTo>
                  <a:pt x="1346894" y="4819551"/>
                </a:lnTo>
                <a:cubicBezTo>
                  <a:pt x="1346894" y="4814590"/>
                  <a:pt x="1349375" y="4814590"/>
                  <a:pt x="1354336" y="4819551"/>
                </a:cubicBezTo>
                <a:lnTo>
                  <a:pt x="1369219" y="4812110"/>
                </a:lnTo>
                <a:cubicBezTo>
                  <a:pt x="1369219" y="4812110"/>
                  <a:pt x="1363017" y="4807149"/>
                  <a:pt x="1350615" y="4797227"/>
                </a:cubicBezTo>
                <a:cubicBezTo>
                  <a:pt x="1338213" y="4787306"/>
                  <a:pt x="1329531" y="4782344"/>
                  <a:pt x="1324570" y="4782344"/>
                </a:cubicBezTo>
                <a:cubicBezTo>
                  <a:pt x="1319609" y="4782344"/>
                  <a:pt x="1317129" y="4779864"/>
                  <a:pt x="1317129" y="4774903"/>
                </a:cubicBezTo>
                <a:cubicBezTo>
                  <a:pt x="1317129" y="4769942"/>
                  <a:pt x="1322090" y="4767461"/>
                  <a:pt x="1332011" y="4767461"/>
                </a:cubicBezTo>
                <a:cubicBezTo>
                  <a:pt x="1336972" y="4767461"/>
                  <a:pt x="1339453" y="4767461"/>
                  <a:pt x="1339453" y="4767461"/>
                </a:cubicBezTo>
                <a:cubicBezTo>
                  <a:pt x="1339453" y="4767461"/>
                  <a:pt x="1336972" y="4764981"/>
                  <a:pt x="1332011" y="4760020"/>
                </a:cubicBezTo>
                <a:cubicBezTo>
                  <a:pt x="1332011" y="4755059"/>
                  <a:pt x="1327050" y="4752579"/>
                  <a:pt x="1317129" y="4752579"/>
                </a:cubicBezTo>
                <a:lnTo>
                  <a:pt x="1317129" y="4745137"/>
                </a:lnTo>
                <a:cubicBezTo>
                  <a:pt x="1332011" y="4740176"/>
                  <a:pt x="1336972" y="4727774"/>
                  <a:pt x="1332011" y="4707930"/>
                </a:cubicBezTo>
                <a:cubicBezTo>
                  <a:pt x="1332011" y="4702969"/>
                  <a:pt x="1329531" y="4699249"/>
                  <a:pt x="1324570" y="4696768"/>
                </a:cubicBezTo>
                <a:cubicBezTo>
                  <a:pt x="1319609" y="4694288"/>
                  <a:pt x="1314648" y="4694288"/>
                  <a:pt x="1309687" y="4696768"/>
                </a:cubicBezTo>
                <a:cubicBezTo>
                  <a:pt x="1304726" y="4699249"/>
                  <a:pt x="1303486" y="4701729"/>
                  <a:pt x="1305967" y="4704209"/>
                </a:cubicBezTo>
                <a:cubicBezTo>
                  <a:pt x="1308447" y="4706690"/>
                  <a:pt x="1312168" y="4709171"/>
                  <a:pt x="1317129" y="4711651"/>
                </a:cubicBezTo>
                <a:cubicBezTo>
                  <a:pt x="1322090" y="4714131"/>
                  <a:pt x="1324570" y="4716612"/>
                  <a:pt x="1324570" y="4719092"/>
                </a:cubicBezTo>
                <a:cubicBezTo>
                  <a:pt x="1324570" y="4721573"/>
                  <a:pt x="1324570" y="4722813"/>
                  <a:pt x="1324570" y="4722813"/>
                </a:cubicBezTo>
                <a:cubicBezTo>
                  <a:pt x="1319609" y="4732735"/>
                  <a:pt x="1314648" y="4736456"/>
                  <a:pt x="1309687" y="4733975"/>
                </a:cubicBezTo>
                <a:cubicBezTo>
                  <a:pt x="1304726" y="4731495"/>
                  <a:pt x="1299765" y="4735216"/>
                  <a:pt x="1294805" y="4745137"/>
                </a:cubicBezTo>
                <a:cubicBezTo>
                  <a:pt x="1284882" y="4764981"/>
                  <a:pt x="1277441" y="4767461"/>
                  <a:pt x="1272480" y="4752579"/>
                </a:cubicBezTo>
                <a:cubicBezTo>
                  <a:pt x="1267519" y="4752579"/>
                  <a:pt x="1266279" y="4751339"/>
                  <a:pt x="1268760" y="4748858"/>
                </a:cubicBezTo>
                <a:cubicBezTo>
                  <a:pt x="1271240" y="4746378"/>
                  <a:pt x="1274961" y="4745137"/>
                  <a:pt x="1279921" y="4745137"/>
                </a:cubicBezTo>
                <a:cubicBezTo>
                  <a:pt x="1284882" y="4745137"/>
                  <a:pt x="1287363" y="4743897"/>
                  <a:pt x="1287363" y="4741416"/>
                </a:cubicBezTo>
                <a:cubicBezTo>
                  <a:pt x="1287363" y="4738936"/>
                  <a:pt x="1284882" y="4736456"/>
                  <a:pt x="1279921" y="4733975"/>
                </a:cubicBezTo>
                <a:cubicBezTo>
                  <a:pt x="1274961" y="4731495"/>
                  <a:pt x="1272480" y="4727774"/>
                  <a:pt x="1272480" y="4722813"/>
                </a:cubicBezTo>
                <a:lnTo>
                  <a:pt x="1265039" y="4722813"/>
                </a:lnTo>
                <a:cubicBezTo>
                  <a:pt x="1255117" y="4722813"/>
                  <a:pt x="1250156" y="4720333"/>
                  <a:pt x="1250156" y="4715372"/>
                </a:cubicBezTo>
                <a:lnTo>
                  <a:pt x="1242715" y="4715372"/>
                </a:lnTo>
                <a:cubicBezTo>
                  <a:pt x="1242715" y="4715372"/>
                  <a:pt x="1241474" y="4714131"/>
                  <a:pt x="1238994" y="4711651"/>
                </a:cubicBezTo>
                <a:cubicBezTo>
                  <a:pt x="1236513" y="4709171"/>
                  <a:pt x="1232793" y="4707930"/>
                  <a:pt x="1227832" y="4707930"/>
                </a:cubicBezTo>
                <a:cubicBezTo>
                  <a:pt x="1227832" y="4707930"/>
                  <a:pt x="1227832" y="4710411"/>
                  <a:pt x="1227832" y="4715372"/>
                </a:cubicBezTo>
                <a:lnTo>
                  <a:pt x="1212949" y="4707930"/>
                </a:lnTo>
                <a:lnTo>
                  <a:pt x="1220390" y="4693047"/>
                </a:lnTo>
                <a:cubicBezTo>
                  <a:pt x="1225351" y="4698009"/>
                  <a:pt x="1229072" y="4699249"/>
                  <a:pt x="1231552" y="4696768"/>
                </a:cubicBezTo>
                <a:cubicBezTo>
                  <a:pt x="1234033" y="4694288"/>
                  <a:pt x="1237754" y="4693047"/>
                  <a:pt x="1242715" y="4693047"/>
                </a:cubicBezTo>
                <a:cubicBezTo>
                  <a:pt x="1247676" y="4688087"/>
                  <a:pt x="1242715" y="4683126"/>
                  <a:pt x="1227832" y="4678165"/>
                </a:cubicBezTo>
                <a:cubicBezTo>
                  <a:pt x="1222871" y="4668243"/>
                  <a:pt x="1220390" y="4660802"/>
                  <a:pt x="1220390" y="4655840"/>
                </a:cubicBezTo>
                <a:cubicBezTo>
                  <a:pt x="1225351" y="4660802"/>
                  <a:pt x="1227832" y="4660802"/>
                  <a:pt x="1227832" y="4655840"/>
                </a:cubicBezTo>
                <a:cubicBezTo>
                  <a:pt x="1227832" y="4640957"/>
                  <a:pt x="1222871" y="4635997"/>
                  <a:pt x="1212949" y="4640957"/>
                </a:cubicBezTo>
                <a:cubicBezTo>
                  <a:pt x="1207988" y="4640957"/>
                  <a:pt x="1200547" y="4637237"/>
                  <a:pt x="1190625" y="4629795"/>
                </a:cubicBezTo>
                <a:cubicBezTo>
                  <a:pt x="1180703" y="4622354"/>
                  <a:pt x="1173262" y="4618633"/>
                  <a:pt x="1168300" y="4618633"/>
                </a:cubicBezTo>
                <a:lnTo>
                  <a:pt x="1160859" y="4626075"/>
                </a:lnTo>
                <a:lnTo>
                  <a:pt x="1190625" y="4663282"/>
                </a:lnTo>
                <a:lnTo>
                  <a:pt x="1168300" y="4655840"/>
                </a:lnTo>
                <a:cubicBezTo>
                  <a:pt x="1163340" y="4635997"/>
                  <a:pt x="1158379" y="4633516"/>
                  <a:pt x="1153418" y="4648399"/>
                </a:cubicBezTo>
                <a:cubicBezTo>
                  <a:pt x="1148457" y="4658321"/>
                  <a:pt x="1145976" y="4663282"/>
                  <a:pt x="1145976" y="4663282"/>
                </a:cubicBezTo>
                <a:lnTo>
                  <a:pt x="1145976" y="4648399"/>
                </a:lnTo>
                <a:lnTo>
                  <a:pt x="1116211" y="4618633"/>
                </a:lnTo>
                <a:cubicBezTo>
                  <a:pt x="1116211" y="4628555"/>
                  <a:pt x="1116211" y="4635997"/>
                  <a:pt x="1116211" y="4640957"/>
                </a:cubicBezTo>
                <a:cubicBezTo>
                  <a:pt x="1111250" y="4640957"/>
                  <a:pt x="1105049" y="4643438"/>
                  <a:pt x="1097607" y="4648399"/>
                </a:cubicBezTo>
                <a:cubicBezTo>
                  <a:pt x="1090166" y="4653360"/>
                  <a:pt x="1083965" y="4655840"/>
                  <a:pt x="1079004" y="4655840"/>
                </a:cubicBezTo>
                <a:cubicBezTo>
                  <a:pt x="1083965" y="4660802"/>
                  <a:pt x="1083965" y="4663282"/>
                  <a:pt x="1079004" y="4663282"/>
                </a:cubicBezTo>
                <a:cubicBezTo>
                  <a:pt x="1074043" y="4663282"/>
                  <a:pt x="1071562" y="4663282"/>
                  <a:pt x="1071562" y="4663282"/>
                </a:cubicBezTo>
                <a:cubicBezTo>
                  <a:pt x="1066601" y="4658321"/>
                  <a:pt x="1061640" y="4655840"/>
                  <a:pt x="1056679" y="4655840"/>
                </a:cubicBezTo>
                <a:cubicBezTo>
                  <a:pt x="1051718" y="4655840"/>
                  <a:pt x="1044277" y="4655840"/>
                  <a:pt x="1034355" y="4655840"/>
                </a:cubicBezTo>
                <a:lnTo>
                  <a:pt x="1026914" y="4663282"/>
                </a:lnTo>
                <a:cubicBezTo>
                  <a:pt x="1026914" y="4658321"/>
                  <a:pt x="1023193" y="4655840"/>
                  <a:pt x="1015752" y="4655840"/>
                </a:cubicBezTo>
                <a:cubicBezTo>
                  <a:pt x="1008310" y="4655840"/>
                  <a:pt x="1007070" y="4660802"/>
                  <a:pt x="1012031" y="4670723"/>
                </a:cubicBezTo>
                <a:lnTo>
                  <a:pt x="997148" y="4670723"/>
                </a:lnTo>
                <a:cubicBezTo>
                  <a:pt x="982265" y="4655840"/>
                  <a:pt x="974824" y="4655840"/>
                  <a:pt x="974824" y="4670723"/>
                </a:cubicBezTo>
                <a:lnTo>
                  <a:pt x="967383" y="4663282"/>
                </a:lnTo>
                <a:cubicBezTo>
                  <a:pt x="962421" y="4658321"/>
                  <a:pt x="964902" y="4655840"/>
                  <a:pt x="974824" y="4655840"/>
                </a:cubicBezTo>
                <a:cubicBezTo>
                  <a:pt x="974824" y="4655840"/>
                  <a:pt x="974824" y="4654600"/>
                  <a:pt x="974824" y="4652120"/>
                </a:cubicBezTo>
                <a:cubicBezTo>
                  <a:pt x="974824" y="4649640"/>
                  <a:pt x="974824" y="4645919"/>
                  <a:pt x="974824" y="4640957"/>
                </a:cubicBezTo>
                <a:cubicBezTo>
                  <a:pt x="969863" y="4626075"/>
                  <a:pt x="962421" y="4626075"/>
                  <a:pt x="952500" y="4640957"/>
                </a:cubicBezTo>
                <a:lnTo>
                  <a:pt x="949794" y="4640281"/>
                </a:lnTo>
                <a:lnTo>
                  <a:pt x="951570" y="4639097"/>
                </a:lnTo>
                <a:cubicBezTo>
                  <a:pt x="952190" y="4637857"/>
                  <a:pt x="952500" y="4635997"/>
                  <a:pt x="952500" y="4633516"/>
                </a:cubicBezTo>
                <a:cubicBezTo>
                  <a:pt x="952500" y="4628555"/>
                  <a:pt x="950019" y="4621114"/>
                  <a:pt x="945058" y="4611192"/>
                </a:cubicBezTo>
                <a:cubicBezTo>
                  <a:pt x="940097" y="4601270"/>
                  <a:pt x="937617" y="4593829"/>
                  <a:pt x="937617" y="4588868"/>
                </a:cubicBezTo>
                <a:cubicBezTo>
                  <a:pt x="942578" y="4583907"/>
                  <a:pt x="942578" y="4578946"/>
                  <a:pt x="937617" y="4573985"/>
                </a:cubicBezTo>
                <a:cubicBezTo>
                  <a:pt x="932656" y="4569024"/>
                  <a:pt x="932656" y="4566543"/>
                  <a:pt x="937617" y="4566543"/>
                </a:cubicBezTo>
                <a:lnTo>
                  <a:pt x="945058" y="4573985"/>
                </a:lnTo>
                <a:cubicBezTo>
                  <a:pt x="945058" y="4578946"/>
                  <a:pt x="950019" y="4583907"/>
                  <a:pt x="959941" y="4588868"/>
                </a:cubicBezTo>
                <a:lnTo>
                  <a:pt x="967383" y="4603750"/>
                </a:lnTo>
                <a:lnTo>
                  <a:pt x="1019473" y="4648399"/>
                </a:lnTo>
                <a:lnTo>
                  <a:pt x="1026914" y="4640957"/>
                </a:lnTo>
                <a:cubicBezTo>
                  <a:pt x="1026914" y="4635997"/>
                  <a:pt x="1026914" y="4631036"/>
                  <a:pt x="1026914" y="4626075"/>
                </a:cubicBezTo>
                <a:lnTo>
                  <a:pt x="1004589" y="4618633"/>
                </a:lnTo>
                <a:cubicBezTo>
                  <a:pt x="994668" y="4613673"/>
                  <a:pt x="989707" y="4608712"/>
                  <a:pt x="989707" y="4603750"/>
                </a:cubicBezTo>
                <a:cubicBezTo>
                  <a:pt x="989707" y="4598790"/>
                  <a:pt x="987226" y="4596309"/>
                  <a:pt x="982265" y="4596309"/>
                </a:cubicBezTo>
                <a:lnTo>
                  <a:pt x="982265" y="4581426"/>
                </a:lnTo>
                <a:lnTo>
                  <a:pt x="974824" y="4581426"/>
                </a:lnTo>
                <a:cubicBezTo>
                  <a:pt x="974824" y="4586388"/>
                  <a:pt x="973584" y="4588868"/>
                  <a:pt x="971103" y="4588868"/>
                </a:cubicBezTo>
                <a:cubicBezTo>
                  <a:pt x="968623" y="4588868"/>
                  <a:pt x="967383" y="4586388"/>
                  <a:pt x="967383" y="4581426"/>
                </a:cubicBezTo>
                <a:cubicBezTo>
                  <a:pt x="962421" y="4576465"/>
                  <a:pt x="961181" y="4572745"/>
                  <a:pt x="963662" y="4570264"/>
                </a:cubicBezTo>
                <a:cubicBezTo>
                  <a:pt x="966142" y="4567784"/>
                  <a:pt x="969863" y="4569024"/>
                  <a:pt x="974824" y="4573985"/>
                </a:cubicBezTo>
                <a:lnTo>
                  <a:pt x="974824" y="4566543"/>
                </a:lnTo>
                <a:cubicBezTo>
                  <a:pt x="974824" y="4566543"/>
                  <a:pt x="972344" y="4565303"/>
                  <a:pt x="967383" y="4562823"/>
                </a:cubicBezTo>
                <a:cubicBezTo>
                  <a:pt x="962421" y="4560343"/>
                  <a:pt x="959941" y="4559102"/>
                  <a:pt x="959941" y="4559102"/>
                </a:cubicBezTo>
                <a:cubicBezTo>
                  <a:pt x="954980" y="4559102"/>
                  <a:pt x="953740" y="4555381"/>
                  <a:pt x="956220" y="4547940"/>
                </a:cubicBezTo>
                <a:cubicBezTo>
                  <a:pt x="958701" y="4540498"/>
                  <a:pt x="957461" y="4534298"/>
                  <a:pt x="952500" y="4529336"/>
                </a:cubicBezTo>
                <a:cubicBezTo>
                  <a:pt x="937617" y="4519415"/>
                  <a:pt x="930176" y="4509493"/>
                  <a:pt x="930176" y="4499571"/>
                </a:cubicBezTo>
                <a:cubicBezTo>
                  <a:pt x="930176" y="4479727"/>
                  <a:pt x="920254" y="4469805"/>
                  <a:pt x="900410" y="4469805"/>
                </a:cubicBezTo>
                <a:cubicBezTo>
                  <a:pt x="895449" y="4469805"/>
                  <a:pt x="892968" y="4469805"/>
                  <a:pt x="892968" y="4469805"/>
                </a:cubicBezTo>
                <a:cubicBezTo>
                  <a:pt x="892968" y="4469805"/>
                  <a:pt x="892968" y="4467325"/>
                  <a:pt x="892968" y="4462364"/>
                </a:cubicBezTo>
                <a:cubicBezTo>
                  <a:pt x="892968" y="4457403"/>
                  <a:pt x="892968" y="4453682"/>
                  <a:pt x="892968" y="4451202"/>
                </a:cubicBezTo>
                <a:cubicBezTo>
                  <a:pt x="892968" y="4448722"/>
                  <a:pt x="895449" y="4449962"/>
                  <a:pt x="900410" y="4454922"/>
                </a:cubicBezTo>
                <a:lnTo>
                  <a:pt x="907851" y="4454922"/>
                </a:lnTo>
                <a:cubicBezTo>
                  <a:pt x="907851" y="4449962"/>
                  <a:pt x="905371" y="4445001"/>
                  <a:pt x="900410" y="4440040"/>
                </a:cubicBezTo>
                <a:lnTo>
                  <a:pt x="870644" y="4417715"/>
                </a:lnTo>
                <a:lnTo>
                  <a:pt x="863203" y="4410274"/>
                </a:lnTo>
                <a:cubicBezTo>
                  <a:pt x="868164" y="4410274"/>
                  <a:pt x="870644" y="4407794"/>
                  <a:pt x="870644" y="4402832"/>
                </a:cubicBezTo>
                <a:cubicBezTo>
                  <a:pt x="870644" y="4397872"/>
                  <a:pt x="868164" y="4397872"/>
                  <a:pt x="863203" y="4402832"/>
                </a:cubicBezTo>
                <a:cubicBezTo>
                  <a:pt x="848320" y="4407794"/>
                  <a:pt x="840878" y="4405313"/>
                  <a:pt x="840878" y="4395391"/>
                </a:cubicBezTo>
                <a:cubicBezTo>
                  <a:pt x="840878" y="4390430"/>
                  <a:pt x="833437" y="4382989"/>
                  <a:pt x="818555" y="4373067"/>
                </a:cubicBezTo>
                <a:cubicBezTo>
                  <a:pt x="803672" y="4363145"/>
                  <a:pt x="796230" y="4360665"/>
                  <a:pt x="796230" y="4365625"/>
                </a:cubicBezTo>
                <a:lnTo>
                  <a:pt x="781347" y="4358184"/>
                </a:lnTo>
                <a:cubicBezTo>
                  <a:pt x="776386" y="4353223"/>
                  <a:pt x="776386" y="4348263"/>
                  <a:pt x="781347" y="4343301"/>
                </a:cubicBezTo>
                <a:cubicBezTo>
                  <a:pt x="786308" y="4338340"/>
                  <a:pt x="788789" y="4335860"/>
                  <a:pt x="788789" y="4335860"/>
                </a:cubicBezTo>
                <a:cubicBezTo>
                  <a:pt x="788789" y="4335860"/>
                  <a:pt x="791269" y="4338340"/>
                  <a:pt x="796230" y="4343301"/>
                </a:cubicBezTo>
                <a:cubicBezTo>
                  <a:pt x="801191" y="4348263"/>
                  <a:pt x="804912" y="4350743"/>
                  <a:pt x="807392" y="4350743"/>
                </a:cubicBezTo>
                <a:cubicBezTo>
                  <a:pt x="809873" y="4350743"/>
                  <a:pt x="813593" y="4350743"/>
                  <a:pt x="818555" y="4350743"/>
                </a:cubicBezTo>
                <a:cubicBezTo>
                  <a:pt x="823515" y="4355704"/>
                  <a:pt x="825996" y="4358184"/>
                  <a:pt x="825996" y="4358184"/>
                </a:cubicBezTo>
                <a:cubicBezTo>
                  <a:pt x="825996" y="4363145"/>
                  <a:pt x="828476" y="4365625"/>
                  <a:pt x="833437" y="4365625"/>
                </a:cubicBezTo>
                <a:cubicBezTo>
                  <a:pt x="838398" y="4365625"/>
                  <a:pt x="842119" y="4363145"/>
                  <a:pt x="844599" y="4358184"/>
                </a:cubicBezTo>
                <a:cubicBezTo>
                  <a:pt x="847080" y="4353223"/>
                  <a:pt x="845840" y="4350743"/>
                  <a:pt x="840878" y="4350743"/>
                </a:cubicBezTo>
                <a:cubicBezTo>
                  <a:pt x="835918" y="4350743"/>
                  <a:pt x="832197" y="4348263"/>
                  <a:pt x="829717" y="4343301"/>
                </a:cubicBezTo>
                <a:cubicBezTo>
                  <a:pt x="827236" y="4338340"/>
                  <a:pt x="825996" y="4333380"/>
                  <a:pt x="825996" y="4328418"/>
                </a:cubicBezTo>
                <a:lnTo>
                  <a:pt x="848320" y="4335860"/>
                </a:lnTo>
                <a:cubicBezTo>
                  <a:pt x="853281" y="4345782"/>
                  <a:pt x="858242" y="4348263"/>
                  <a:pt x="863203" y="4343301"/>
                </a:cubicBezTo>
                <a:cubicBezTo>
                  <a:pt x="868164" y="4338340"/>
                  <a:pt x="864443" y="4330899"/>
                  <a:pt x="852041" y="4320977"/>
                </a:cubicBezTo>
                <a:cubicBezTo>
                  <a:pt x="839638" y="4311056"/>
                  <a:pt x="827236" y="4303614"/>
                  <a:pt x="814834" y="4298653"/>
                </a:cubicBezTo>
                <a:cubicBezTo>
                  <a:pt x="802431" y="4293692"/>
                  <a:pt x="796230" y="4288731"/>
                  <a:pt x="796230" y="4283770"/>
                </a:cubicBezTo>
                <a:cubicBezTo>
                  <a:pt x="796230" y="4278809"/>
                  <a:pt x="796230" y="4276329"/>
                  <a:pt x="796230" y="4276329"/>
                </a:cubicBezTo>
                <a:cubicBezTo>
                  <a:pt x="796230" y="4276329"/>
                  <a:pt x="798711" y="4276329"/>
                  <a:pt x="803672" y="4276329"/>
                </a:cubicBezTo>
                <a:cubicBezTo>
                  <a:pt x="808633" y="4276329"/>
                  <a:pt x="813593" y="4271368"/>
                  <a:pt x="818555" y="4261446"/>
                </a:cubicBezTo>
                <a:lnTo>
                  <a:pt x="825996" y="4246563"/>
                </a:lnTo>
                <a:cubicBezTo>
                  <a:pt x="830957" y="4251524"/>
                  <a:pt x="833437" y="4251524"/>
                  <a:pt x="833437" y="4246563"/>
                </a:cubicBezTo>
                <a:lnTo>
                  <a:pt x="811113" y="4224239"/>
                </a:lnTo>
                <a:cubicBezTo>
                  <a:pt x="806152" y="4224239"/>
                  <a:pt x="803672" y="4219278"/>
                  <a:pt x="803672" y="4209356"/>
                </a:cubicBezTo>
                <a:cubicBezTo>
                  <a:pt x="808633" y="4199434"/>
                  <a:pt x="816074" y="4196954"/>
                  <a:pt x="825996" y="4201915"/>
                </a:cubicBezTo>
                <a:cubicBezTo>
                  <a:pt x="835918" y="4201915"/>
                  <a:pt x="840878" y="4204395"/>
                  <a:pt x="840878" y="4209356"/>
                </a:cubicBezTo>
                <a:lnTo>
                  <a:pt x="855762" y="4224239"/>
                </a:lnTo>
                <a:lnTo>
                  <a:pt x="855762" y="4209356"/>
                </a:lnTo>
                <a:lnTo>
                  <a:pt x="840878" y="4194473"/>
                </a:lnTo>
                <a:cubicBezTo>
                  <a:pt x="835918" y="4194473"/>
                  <a:pt x="833437" y="4193233"/>
                  <a:pt x="833437" y="4190752"/>
                </a:cubicBezTo>
                <a:cubicBezTo>
                  <a:pt x="833437" y="4188272"/>
                  <a:pt x="830957" y="4187032"/>
                  <a:pt x="825996" y="4187032"/>
                </a:cubicBezTo>
                <a:cubicBezTo>
                  <a:pt x="825996" y="4187032"/>
                  <a:pt x="823515" y="4187032"/>
                  <a:pt x="818555" y="4187032"/>
                </a:cubicBezTo>
                <a:lnTo>
                  <a:pt x="803672" y="4187032"/>
                </a:lnTo>
                <a:cubicBezTo>
                  <a:pt x="803672" y="4191992"/>
                  <a:pt x="801191" y="4194473"/>
                  <a:pt x="796230" y="4194473"/>
                </a:cubicBezTo>
                <a:cubicBezTo>
                  <a:pt x="791269" y="4194473"/>
                  <a:pt x="787549" y="4194473"/>
                  <a:pt x="785068" y="4194473"/>
                </a:cubicBezTo>
                <a:cubicBezTo>
                  <a:pt x="782588" y="4194473"/>
                  <a:pt x="783828" y="4196954"/>
                  <a:pt x="788789" y="4201915"/>
                </a:cubicBezTo>
                <a:cubicBezTo>
                  <a:pt x="788789" y="4206875"/>
                  <a:pt x="786308" y="4209356"/>
                  <a:pt x="781347" y="4209356"/>
                </a:cubicBezTo>
                <a:cubicBezTo>
                  <a:pt x="776386" y="4209356"/>
                  <a:pt x="773906" y="4206875"/>
                  <a:pt x="773906" y="4201915"/>
                </a:cubicBezTo>
                <a:cubicBezTo>
                  <a:pt x="773906" y="4196954"/>
                  <a:pt x="773906" y="4194473"/>
                  <a:pt x="773906" y="4194473"/>
                </a:cubicBezTo>
                <a:cubicBezTo>
                  <a:pt x="768945" y="4194473"/>
                  <a:pt x="763984" y="4191992"/>
                  <a:pt x="759023" y="4187032"/>
                </a:cubicBezTo>
                <a:cubicBezTo>
                  <a:pt x="759023" y="4182071"/>
                  <a:pt x="757783" y="4178350"/>
                  <a:pt x="755302" y="4175870"/>
                </a:cubicBezTo>
                <a:cubicBezTo>
                  <a:pt x="752822" y="4173389"/>
                  <a:pt x="751582" y="4172149"/>
                  <a:pt x="751582" y="4172149"/>
                </a:cubicBezTo>
                <a:cubicBezTo>
                  <a:pt x="746621" y="4172149"/>
                  <a:pt x="745381" y="4169668"/>
                  <a:pt x="747861" y="4164707"/>
                </a:cubicBezTo>
                <a:cubicBezTo>
                  <a:pt x="750342" y="4159747"/>
                  <a:pt x="749101" y="4157266"/>
                  <a:pt x="744140" y="4157266"/>
                </a:cubicBezTo>
                <a:cubicBezTo>
                  <a:pt x="719336" y="4147344"/>
                  <a:pt x="706933" y="4134942"/>
                  <a:pt x="706933" y="4120059"/>
                </a:cubicBezTo>
                <a:lnTo>
                  <a:pt x="714375" y="4120059"/>
                </a:lnTo>
                <a:lnTo>
                  <a:pt x="721816" y="4127500"/>
                </a:lnTo>
                <a:cubicBezTo>
                  <a:pt x="721816" y="4122540"/>
                  <a:pt x="724297" y="4121299"/>
                  <a:pt x="729257" y="4123780"/>
                </a:cubicBezTo>
                <a:cubicBezTo>
                  <a:pt x="734219" y="4126260"/>
                  <a:pt x="736699" y="4129981"/>
                  <a:pt x="736699" y="4134942"/>
                </a:cubicBezTo>
                <a:cubicBezTo>
                  <a:pt x="741660" y="4149825"/>
                  <a:pt x="754062" y="4159747"/>
                  <a:pt x="773906" y="4164707"/>
                </a:cubicBezTo>
                <a:cubicBezTo>
                  <a:pt x="783828" y="4169668"/>
                  <a:pt x="788789" y="4172149"/>
                  <a:pt x="788789" y="4172149"/>
                </a:cubicBezTo>
                <a:cubicBezTo>
                  <a:pt x="788789" y="4172149"/>
                  <a:pt x="788789" y="4169668"/>
                  <a:pt x="788789" y="4164707"/>
                </a:cubicBezTo>
                <a:lnTo>
                  <a:pt x="781347" y="4149825"/>
                </a:lnTo>
                <a:cubicBezTo>
                  <a:pt x="781347" y="4154785"/>
                  <a:pt x="777627" y="4154785"/>
                  <a:pt x="770185" y="4149825"/>
                </a:cubicBezTo>
                <a:cubicBezTo>
                  <a:pt x="762744" y="4144864"/>
                  <a:pt x="759023" y="4139903"/>
                  <a:pt x="759023" y="4134942"/>
                </a:cubicBezTo>
                <a:cubicBezTo>
                  <a:pt x="759023" y="4134942"/>
                  <a:pt x="759023" y="4133702"/>
                  <a:pt x="759023" y="4131221"/>
                </a:cubicBezTo>
                <a:cubicBezTo>
                  <a:pt x="759023" y="4128740"/>
                  <a:pt x="756543" y="4127500"/>
                  <a:pt x="751582" y="4127500"/>
                </a:cubicBezTo>
                <a:cubicBezTo>
                  <a:pt x="751582" y="4122540"/>
                  <a:pt x="751582" y="4120059"/>
                  <a:pt x="751582" y="4120059"/>
                </a:cubicBezTo>
                <a:lnTo>
                  <a:pt x="751582" y="4112618"/>
                </a:lnTo>
                <a:cubicBezTo>
                  <a:pt x="746621" y="4117578"/>
                  <a:pt x="741660" y="4117578"/>
                  <a:pt x="736699" y="4112618"/>
                </a:cubicBezTo>
                <a:cubicBezTo>
                  <a:pt x="731738" y="4107657"/>
                  <a:pt x="730498" y="4103936"/>
                  <a:pt x="732978" y="4101456"/>
                </a:cubicBezTo>
                <a:cubicBezTo>
                  <a:pt x="735459" y="4098975"/>
                  <a:pt x="734219" y="4096495"/>
                  <a:pt x="729257" y="4094014"/>
                </a:cubicBezTo>
                <a:cubicBezTo>
                  <a:pt x="724297" y="4091533"/>
                  <a:pt x="721816" y="4087813"/>
                  <a:pt x="721816" y="4082852"/>
                </a:cubicBezTo>
                <a:cubicBezTo>
                  <a:pt x="721816" y="4077891"/>
                  <a:pt x="721816" y="4072930"/>
                  <a:pt x="721816" y="4067969"/>
                </a:cubicBezTo>
                <a:cubicBezTo>
                  <a:pt x="726777" y="4063008"/>
                  <a:pt x="729257" y="4060528"/>
                  <a:pt x="729257" y="4060528"/>
                </a:cubicBezTo>
                <a:cubicBezTo>
                  <a:pt x="729257" y="4060528"/>
                  <a:pt x="726777" y="4060528"/>
                  <a:pt x="721816" y="4060528"/>
                </a:cubicBezTo>
                <a:cubicBezTo>
                  <a:pt x="711894" y="4055567"/>
                  <a:pt x="705693" y="4049366"/>
                  <a:pt x="703213" y="4041924"/>
                </a:cubicBezTo>
                <a:cubicBezTo>
                  <a:pt x="700732" y="4034483"/>
                  <a:pt x="701972" y="4028282"/>
                  <a:pt x="706933" y="4023321"/>
                </a:cubicBezTo>
                <a:cubicBezTo>
                  <a:pt x="706933" y="4018360"/>
                  <a:pt x="704453" y="4013399"/>
                  <a:pt x="699492" y="4008438"/>
                </a:cubicBezTo>
                <a:lnTo>
                  <a:pt x="692051" y="4008438"/>
                </a:lnTo>
                <a:cubicBezTo>
                  <a:pt x="687090" y="4008438"/>
                  <a:pt x="683369" y="4007198"/>
                  <a:pt x="680888" y="4004717"/>
                </a:cubicBezTo>
                <a:cubicBezTo>
                  <a:pt x="678408" y="4002237"/>
                  <a:pt x="675927" y="4000997"/>
                  <a:pt x="673447" y="4000997"/>
                </a:cubicBezTo>
                <a:cubicBezTo>
                  <a:pt x="670967" y="4000997"/>
                  <a:pt x="669726" y="4000997"/>
                  <a:pt x="669726" y="4000997"/>
                </a:cubicBezTo>
                <a:cubicBezTo>
                  <a:pt x="669726" y="4000997"/>
                  <a:pt x="669726" y="3998516"/>
                  <a:pt x="669726" y="3993555"/>
                </a:cubicBezTo>
                <a:lnTo>
                  <a:pt x="677168" y="3993555"/>
                </a:lnTo>
                <a:lnTo>
                  <a:pt x="677168" y="3986114"/>
                </a:lnTo>
                <a:lnTo>
                  <a:pt x="669726" y="3963790"/>
                </a:lnTo>
                <a:lnTo>
                  <a:pt x="654844" y="3941465"/>
                </a:lnTo>
                <a:lnTo>
                  <a:pt x="662285" y="3934024"/>
                </a:lnTo>
                <a:cubicBezTo>
                  <a:pt x="657324" y="3929063"/>
                  <a:pt x="656084" y="3924102"/>
                  <a:pt x="658564" y="3919141"/>
                </a:cubicBezTo>
                <a:cubicBezTo>
                  <a:pt x="661045" y="3914180"/>
                  <a:pt x="663525" y="3915420"/>
                  <a:pt x="666006" y="3922862"/>
                </a:cubicBezTo>
                <a:cubicBezTo>
                  <a:pt x="668486" y="3930303"/>
                  <a:pt x="674687" y="3934024"/>
                  <a:pt x="684609" y="3934024"/>
                </a:cubicBezTo>
                <a:cubicBezTo>
                  <a:pt x="689570" y="3934024"/>
                  <a:pt x="694531" y="3934024"/>
                  <a:pt x="699492" y="3934024"/>
                </a:cubicBezTo>
                <a:cubicBezTo>
                  <a:pt x="694531" y="3929063"/>
                  <a:pt x="692051" y="3924102"/>
                  <a:pt x="692051" y="3919141"/>
                </a:cubicBezTo>
                <a:cubicBezTo>
                  <a:pt x="692051" y="3914180"/>
                  <a:pt x="692051" y="3911700"/>
                  <a:pt x="692051" y="3911700"/>
                </a:cubicBezTo>
                <a:cubicBezTo>
                  <a:pt x="682129" y="3911700"/>
                  <a:pt x="674687" y="3909219"/>
                  <a:pt x="669726" y="3904258"/>
                </a:cubicBezTo>
                <a:cubicBezTo>
                  <a:pt x="679648" y="3909219"/>
                  <a:pt x="684609" y="3906739"/>
                  <a:pt x="684609" y="3896817"/>
                </a:cubicBezTo>
                <a:cubicBezTo>
                  <a:pt x="684609" y="3891856"/>
                  <a:pt x="680888" y="3888135"/>
                  <a:pt x="673447" y="3885655"/>
                </a:cubicBezTo>
                <a:cubicBezTo>
                  <a:pt x="666006" y="3883174"/>
                  <a:pt x="664765" y="3880694"/>
                  <a:pt x="669726" y="3878213"/>
                </a:cubicBezTo>
                <a:cubicBezTo>
                  <a:pt x="674687" y="3875733"/>
                  <a:pt x="674687" y="3869532"/>
                  <a:pt x="669726" y="3859610"/>
                </a:cubicBezTo>
                <a:cubicBezTo>
                  <a:pt x="664765" y="3849688"/>
                  <a:pt x="661045" y="3843487"/>
                  <a:pt x="658564" y="3841006"/>
                </a:cubicBezTo>
                <a:cubicBezTo>
                  <a:pt x="656084" y="3838526"/>
                  <a:pt x="656084" y="3833565"/>
                  <a:pt x="658564" y="3826123"/>
                </a:cubicBezTo>
                <a:cubicBezTo>
                  <a:pt x="661045" y="3818682"/>
                  <a:pt x="657324" y="3810001"/>
                  <a:pt x="647402" y="3800079"/>
                </a:cubicBezTo>
                <a:lnTo>
                  <a:pt x="632519" y="3762872"/>
                </a:lnTo>
                <a:lnTo>
                  <a:pt x="632519" y="3703340"/>
                </a:lnTo>
                <a:cubicBezTo>
                  <a:pt x="627558" y="3693418"/>
                  <a:pt x="625078" y="3685977"/>
                  <a:pt x="625078" y="3681016"/>
                </a:cubicBezTo>
                <a:cubicBezTo>
                  <a:pt x="625078" y="3676055"/>
                  <a:pt x="621357" y="3669854"/>
                  <a:pt x="613916" y="3662413"/>
                </a:cubicBezTo>
                <a:cubicBezTo>
                  <a:pt x="606474" y="3654971"/>
                  <a:pt x="601513" y="3651250"/>
                  <a:pt x="599033" y="3651250"/>
                </a:cubicBezTo>
                <a:cubicBezTo>
                  <a:pt x="596553" y="3651250"/>
                  <a:pt x="595312" y="3648770"/>
                  <a:pt x="595312" y="3643809"/>
                </a:cubicBezTo>
                <a:cubicBezTo>
                  <a:pt x="595312" y="3638848"/>
                  <a:pt x="597793" y="3638848"/>
                  <a:pt x="602754" y="3643809"/>
                </a:cubicBezTo>
                <a:cubicBezTo>
                  <a:pt x="607715" y="3648770"/>
                  <a:pt x="611436" y="3651250"/>
                  <a:pt x="613916" y="3651250"/>
                </a:cubicBezTo>
                <a:cubicBezTo>
                  <a:pt x="616396" y="3651250"/>
                  <a:pt x="620117" y="3651250"/>
                  <a:pt x="625078" y="3651250"/>
                </a:cubicBezTo>
                <a:lnTo>
                  <a:pt x="625078" y="3643809"/>
                </a:lnTo>
                <a:cubicBezTo>
                  <a:pt x="625078" y="3638848"/>
                  <a:pt x="625078" y="3636368"/>
                  <a:pt x="625078" y="3636368"/>
                </a:cubicBezTo>
                <a:cubicBezTo>
                  <a:pt x="625078" y="3636368"/>
                  <a:pt x="622598" y="3636368"/>
                  <a:pt x="617637" y="3636368"/>
                </a:cubicBezTo>
                <a:cubicBezTo>
                  <a:pt x="612675" y="3636368"/>
                  <a:pt x="610195" y="3636368"/>
                  <a:pt x="610195" y="3636368"/>
                </a:cubicBezTo>
                <a:lnTo>
                  <a:pt x="595312" y="3614043"/>
                </a:lnTo>
                <a:cubicBezTo>
                  <a:pt x="590351" y="3609083"/>
                  <a:pt x="586630" y="3604121"/>
                  <a:pt x="584150" y="3599161"/>
                </a:cubicBezTo>
                <a:cubicBezTo>
                  <a:pt x="581670" y="3594200"/>
                  <a:pt x="580429" y="3591719"/>
                  <a:pt x="580429" y="3591719"/>
                </a:cubicBezTo>
                <a:cubicBezTo>
                  <a:pt x="575468" y="3581797"/>
                  <a:pt x="570508" y="3571876"/>
                  <a:pt x="565546" y="3561954"/>
                </a:cubicBezTo>
                <a:cubicBezTo>
                  <a:pt x="560586" y="3556993"/>
                  <a:pt x="556865" y="3552032"/>
                  <a:pt x="554384" y="3547071"/>
                </a:cubicBezTo>
                <a:cubicBezTo>
                  <a:pt x="551904" y="3542110"/>
                  <a:pt x="550664" y="3539629"/>
                  <a:pt x="550664" y="3539629"/>
                </a:cubicBezTo>
                <a:cubicBezTo>
                  <a:pt x="550664" y="3539629"/>
                  <a:pt x="545703" y="3534669"/>
                  <a:pt x="535781" y="3524747"/>
                </a:cubicBezTo>
                <a:lnTo>
                  <a:pt x="528339" y="3509864"/>
                </a:lnTo>
                <a:cubicBezTo>
                  <a:pt x="528339" y="3509864"/>
                  <a:pt x="535781" y="3517305"/>
                  <a:pt x="550664" y="3532188"/>
                </a:cubicBezTo>
                <a:cubicBezTo>
                  <a:pt x="565546" y="3547071"/>
                  <a:pt x="572988" y="3555752"/>
                  <a:pt x="572988" y="3558233"/>
                </a:cubicBezTo>
                <a:cubicBezTo>
                  <a:pt x="572988" y="3560714"/>
                  <a:pt x="575468" y="3559473"/>
                  <a:pt x="580429" y="3554512"/>
                </a:cubicBezTo>
                <a:lnTo>
                  <a:pt x="595312" y="3554512"/>
                </a:lnTo>
                <a:cubicBezTo>
                  <a:pt x="590351" y="3549551"/>
                  <a:pt x="590351" y="3547071"/>
                  <a:pt x="595312" y="3547071"/>
                </a:cubicBezTo>
                <a:lnTo>
                  <a:pt x="602754" y="3547071"/>
                </a:lnTo>
                <a:lnTo>
                  <a:pt x="610195" y="3539629"/>
                </a:lnTo>
                <a:cubicBezTo>
                  <a:pt x="615156" y="3534669"/>
                  <a:pt x="615156" y="3532188"/>
                  <a:pt x="610195" y="3532188"/>
                </a:cubicBezTo>
                <a:cubicBezTo>
                  <a:pt x="605234" y="3532188"/>
                  <a:pt x="601513" y="3530948"/>
                  <a:pt x="599033" y="3528467"/>
                </a:cubicBezTo>
                <a:cubicBezTo>
                  <a:pt x="596553" y="3525987"/>
                  <a:pt x="596553" y="3523506"/>
                  <a:pt x="599033" y="3521026"/>
                </a:cubicBezTo>
                <a:cubicBezTo>
                  <a:pt x="601513" y="3518545"/>
                  <a:pt x="602754" y="3513584"/>
                  <a:pt x="602754" y="3506143"/>
                </a:cubicBezTo>
                <a:cubicBezTo>
                  <a:pt x="602754" y="3498702"/>
                  <a:pt x="600273" y="3494981"/>
                  <a:pt x="595312" y="3494981"/>
                </a:cubicBezTo>
                <a:cubicBezTo>
                  <a:pt x="590351" y="3494981"/>
                  <a:pt x="587871" y="3498702"/>
                  <a:pt x="587871" y="3506143"/>
                </a:cubicBezTo>
                <a:cubicBezTo>
                  <a:pt x="587871" y="3513584"/>
                  <a:pt x="586630" y="3522266"/>
                  <a:pt x="584150" y="3532188"/>
                </a:cubicBezTo>
                <a:cubicBezTo>
                  <a:pt x="581670" y="3542110"/>
                  <a:pt x="579189" y="3547071"/>
                  <a:pt x="576709" y="3547071"/>
                </a:cubicBezTo>
                <a:cubicBezTo>
                  <a:pt x="574228" y="3547071"/>
                  <a:pt x="574228" y="3534669"/>
                  <a:pt x="576709" y="3509864"/>
                </a:cubicBezTo>
                <a:cubicBezTo>
                  <a:pt x="579189" y="3485059"/>
                  <a:pt x="580429" y="3475137"/>
                  <a:pt x="580429" y="3480098"/>
                </a:cubicBezTo>
                <a:lnTo>
                  <a:pt x="580429" y="3457774"/>
                </a:lnTo>
                <a:cubicBezTo>
                  <a:pt x="575468" y="3447852"/>
                  <a:pt x="575468" y="3442891"/>
                  <a:pt x="580429" y="3442891"/>
                </a:cubicBezTo>
                <a:cubicBezTo>
                  <a:pt x="590351" y="3437930"/>
                  <a:pt x="587871" y="3428008"/>
                  <a:pt x="572988" y="3413125"/>
                </a:cubicBezTo>
                <a:cubicBezTo>
                  <a:pt x="572988" y="3408165"/>
                  <a:pt x="571748" y="3393282"/>
                  <a:pt x="569267" y="3368477"/>
                </a:cubicBezTo>
                <a:cubicBezTo>
                  <a:pt x="566787" y="3343672"/>
                  <a:pt x="568027" y="3328789"/>
                  <a:pt x="572988" y="3323829"/>
                </a:cubicBezTo>
                <a:cubicBezTo>
                  <a:pt x="572988" y="3318868"/>
                  <a:pt x="572988" y="3315147"/>
                  <a:pt x="572988" y="3312666"/>
                </a:cubicBezTo>
                <a:cubicBezTo>
                  <a:pt x="572988" y="3310186"/>
                  <a:pt x="570508" y="3308946"/>
                  <a:pt x="565546" y="3308946"/>
                </a:cubicBezTo>
                <a:cubicBezTo>
                  <a:pt x="560586" y="3308946"/>
                  <a:pt x="553144" y="3306465"/>
                  <a:pt x="543222" y="3301504"/>
                </a:cubicBezTo>
                <a:lnTo>
                  <a:pt x="535781" y="3294063"/>
                </a:lnTo>
                <a:lnTo>
                  <a:pt x="543222" y="3294063"/>
                </a:lnTo>
                <a:cubicBezTo>
                  <a:pt x="553144" y="3289102"/>
                  <a:pt x="558105" y="3284141"/>
                  <a:pt x="558105" y="3279180"/>
                </a:cubicBezTo>
                <a:cubicBezTo>
                  <a:pt x="558105" y="3279180"/>
                  <a:pt x="559345" y="3279180"/>
                  <a:pt x="561826" y="3279180"/>
                </a:cubicBezTo>
                <a:cubicBezTo>
                  <a:pt x="564306" y="3279180"/>
                  <a:pt x="565546" y="3279180"/>
                  <a:pt x="565546" y="3279180"/>
                </a:cubicBezTo>
                <a:cubicBezTo>
                  <a:pt x="565546" y="3279180"/>
                  <a:pt x="565546" y="3281661"/>
                  <a:pt x="565546" y="3286622"/>
                </a:cubicBezTo>
                <a:cubicBezTo>
                  <a:pt x="565546" y="3291582"/>
                  <a:pt x="568027" y="3292823"/>
                  <a:pt x="572988" y="3290342"/>
                </a:cubicBezTo>
                <a:cubicBezTo>
                  <a:pt x="577949" y="3287862"/>
                  <a:pt x="580429" y="3287862"/>
                  <a:pt x="580429" y="3290342"/>
                </a:cubicBezTo>
                <a:cubicBezTo>
                  <a:pt x="580429" y="3292823"/>
                  <a:pt x="580429" y="3295303"/>
                  <a:pt x="580429" y="3297784"/>
                </a:cubicBezTo>
                <a:cubicBezTo>
                  <a:pt x="580429" y="3300264"/>
                  <a:pt x="580429" y="3305225"/>
                  <a:pt x="580429" y="3312666"/>
                </a:cubicBezTo>
                <a:cubicBezTo>
                  <a:pt x="580429" y="3320108"/>
                  <a:pt x="582910" y="3323829"/>
                  <a:pt x="587871" y="3323829"/>
                </a:cubicBezTo>
                <a:cubicBezTo>
                  <a:pt x="592832" y="3323829"/>
                  <a:pt x="595312" y="3316387"/>
                  <a:pt x="595312" y="3301504"/>
                </a:cubicBezTo>
                <a:cubicBezTo>
                  <a:pt x="595312" y="3286622"/>
                  <a:pt x="592832" y="3277940"/>
                  <a:pt x="587871" y="3275459"/>
                </a:cubicBezTo>
                <a:cubicBezTo>
                  <a:pt x="582910" y="3272979"/>
                  <a:pt x="581670" y="3266778"/>
                  <a:pt x="584150" y="3256856"/>
                </a:cubicBezTo>
                <a:cubicBezTo>
                  <a:pt x="586630" y="3246934"/>
                  <a:pt x="586630" y="3241973"/>
                  <a:pt x="584150" y="3241973"/>
                </a:cubicBezTo>
                <a:cubicBezTo>
                  <a:pt x="581670" y="3241973"/>
                  <a:pt x="580429" y="3244454"/>
                  <a:pt x="580429" y="3249415"/>
                </a:cubicBezTo>
                <a:lnTo>
                  <a:pt x="565546" y="3249415"/>
                </a:lnTo>
                <a:cubicBezTo>
                  <a:pt x="565546" y="3244454"/>
                  <a:pt x="564306" y="3240733"/>
                  <a:pt x="561826" y="3238252"/>
                </a:cubicBezTo>
                <a:cubicBezTo>
                  <a:pt x="559345" y="3235772"/>
                  <a:pt x="558105" y="3232051"/>
                  <a:pt x="558105" y="3227090"/>
                </a:cubicBezTo>
                <a:cubicBezTo>
                  <a:pt x="558105" y="3217168"/>
                  <a:pt x="560586" y="3214688"/>
                  <a:pt x="565546" y="3219649"/>
                </a:cubicBezTo>
                <a:cubicBezTo>
                  <a:pt x="570508" y="3224610"/>
                  <a:pt x="572988" y="3227090"/>
                  <a:pt x="572988" y="3227090"/>
                </a:cubicBezTo>
                <a:lnTo>
                  <a:pt x="572988" y="3197325"/>
                </a:lnTo>
                <a:cubicBezTo>
                  <a:pt x="577949" y="3187403"/>
                  <a:pt x="580429" y="3179961"/>
                  <a:pt x="580429" y="3175000"/>
                </a:cubicBezTo>
                <a:lnTo>
                  <a:pt x="587871" y="3175000"/>
                </a:lnTo>
                <a:cubicBezTo>
                  <a:pt x="587871" y="3170040"/>
                  <a:pt x="590351" y="3167559"/>
                  <a:pt x="595312" y="3167559"/>
                </a:cubicBezTo>
                <a:cubicBezTo>
                  <a:pt x="600273" y="3167559"/>
                  <a:pt x="605234" y="3165078"/>
                  <a:pt x="610195" y="3160118"/>
                </a:cubicBezTo>
                <a:cubicBezTo>
                  <a:pt x="615156" y="3150196"/>
                  <a:pt x="612675" y="3145235"/>
                  <a:pt x="602754" y="3145235"/>
                </a:cubicBezTo>
                <a:cubicBezTo>
                  <a:pt x="597793" y="3145235"/>
                  <a:pt x="596553" y="3142754"/>
                  <a:pt x="599033" y="3137793"/>
                </a:cubicBezTo>
                <a:cubicBezTo>
                  <a:pt x="601513" y="3132833"/>
                  <a:pt x="602754" y="3126631"/>
                  <a:pt x="602754" y="3119190"/>
                </a:cubicBezTo>
                <a:cubicBezTo>
                  <a:pt x="602754" y="3111748"/>
                  <a:pt x="606474" y="3108028"/>
                  <a:pt x="613916" y="3108028"/>
                </a:cubicBezTo>
                <a:cubicBezTo>
                  <a:pt x="621357" y="3108028"/>
                  <a:pt x="622598" y="3106788"/>
                  <a:pt x="617637" y="3104307"/>
                </a:cubicBezTo>
                <a:cubicBezTo>
                  <a:pt x="612675" y="3101826"/>
                  <a:pt x="610195" y="3095626"/>
                  <a:pt x="610195" y="3085704"/>
                </a:cubicBezTo>
                <a:cubicBezTo>
                  <a:pt x="610195" y="3075782"/>
                  <a:pt x="612675" y="3068340"/>
                  <a:pt x="617637" y="3063379"/>
                </a:cubicBezTo>
                <a:cubicBezTo>
                  <a:pt x="627558" y="3053457"/>
                  <a:pt x="625078" y="3041055"/>
                  <a:pt x="610195" y="3026172"/>
                </a:cubicBezTo>
                <a:cubicBezTo>
                  <a:pt x="605234" y="3026172"/>
                  <a:pt x="602754" y="3023692"/>
                  <a:pt x="602754" y="3018731"/>
                </a:cubicBezTo>
                <a:cubicBezTo>
                  <a:pt x="602754" y="3013770"/>
                  <a:pt x="602754" y="3008809"/>
                  <a:pt x="602754" y="3003848"/>
                </a:cubicBezTo>
                <a:cubicBezTo>
                  <a:pt x="602754" y="2993926"/>
                  <a:pt x="601513" y="2988965"/>
                  <a:pt x="599033" y="2988965"/>
                </a:cubicBezTo>
                <a:cubicBezTo>
                  <a:pt x="596553" y="2988965"/>
                  <a:pt x="595312" y="2988965"/>
                  <a:pt x="595312" y="2988965"/>
                </a:cubicBezTo>
                <a:cubicBezTo>
                  <a:pt x="590351" y="2988965"/>
                  <a:pt x="587871" y="2986485"/>
                  <a:pt x="587871" y="2981524"/>
                </a:cubicBezTo>
                <a:lnTo>
                  <a:pt x="587871" y="2944317"/>
                </a:lnTo>
                <a:cubicBezTo>
                  <a:pt x="582910" y="2939356"/>
                  <a:pt x="580429" y="2934395"/>
                  <a:pt x="580429" y="2929434"/>
                </a:cubicBezTo>
                <a:lnTo>
                  <a:pt x="565546" y="2899668"/>
                </a:lnTo>
                <a:lnTo>
                  <a:pt x="565546" y="2892227"/>
                </a:lnTo>
                <a:lnTo>
                  <a:pt x="565546" y="2869903"/>
                </a:lnTo>
                <a:cubicBezTo>
                  <a:pt x="560586" y="2869903"/>
                  <a:pt x="560586" y="2864942"/>
                  <a:pt x="565546" y="2855020"/>
                </a:cubicBezTo>
                <a:cubicBezTo>
                  <a:pt x="570508" y="2850059"/>
                  <a:pt x="572988" y="2845098"/>
                  <a:pt x="572988" y="2840137"/>
                </a:cubicBezTo>
                <a:lnTo>
                  <a:pt x="580429" y="2825254"/>
                </a:lnTo>
                <a:cubicBezTo>
                  <a:pt x="585390" y="2815332"/>
                  <a:pt x="585390" y="2806651"/>
                  <a:pt x="580429" y="2799209"/>
                </a:cubicBezTo>
                <a:cubicBezTo>
                  <a:pt x="575468" y="2791768"/>
                  <a:pt x="574228" y="2783087"/>
                  <a:pt x="576709" y="2773165"/>
                </a:cubicBezTo>
                <a:cubicBezTo>
                  <a:pt x="579189" y="2763242"/>
                  <a:pt x="582910" y="2758282"/>
                  <a:pt x="587871" y="2758282"/>
                </a:cubicBezTo>
                <a:cubicBezTo>
                  <a:pt x="587871" y="2758282"/>
                  <a:pt x="589111" y="2757042"/>
                  <a:pt x="591592" y="2754561"/>
                </a:cubicBezTo>
                <a:cubicBezTo>
                  <a:pt x="594072" y="2752080"/>
                  <a:pt x="594072" y="2749600"/>
                  <a:pt x="591592" y="2747120"/>
                </a:cubicBezTo>
                <a:cubicBezTo>
                  <a:pt x="589111" y="2744639"/>
                  <a:pt x="584150" y="2744639"/>
                  <a:pt x="576709" y="2747120"/>
                </a:cubicBezTo>
                <a:cubicBezTo>
                  <a:pt x="569267" y="2749600"/>
                  <a:pt x="565546" y="2752080"/>
                  <a:pt x="565546" y="2754561"/>
                </a:cubicBezTo>
                <a:cubicBezTo>
                  <a:pt x="565546" y="2757042"/>
                  <a:pt x="563066" y="2760762"/>
                  <a:pt x="558105" y="2765723"/>
                </a:cubicBezTo>
                <a:cubicBezTo>
                  <a:pt x="553144" y="2770684"/>
                  <a:pt x="550664" y="2769444"/>
                  <a:pt x="550664" y="2762002"/>
                </a:cubicBezTo>
                <a:cubicBezTo>
                  <a:pt x="550664" y="2754561"/>
                  <a:pt x="544463" y="2750840"/>
                  <a:pt x="532060" y="2750840"/>
                </a:cubicBezTo>
                <a:cubicBezTo>
                  <a:pt x="519658" y="2750840"/>
                  <a:pt x="510976" y="2745880"/>
                  <a:pt x="506015" y="2735957"/>
                </a:cubicBezTo>
                <a:cubicBezTo>
                  <a:pt x="501054" y="2726035"/>
                  <a:pt x="501054" y="2721075"/>
                  <a:pt x="506015" y="2721075"/>
                </a:cubicBezTo>
                <a:cubicBezTo>
                  <a:pt x="510976" y="2721075"/>
                  <a:pt x="513457" y="2723555"/>
                  <a:pt x="513457" y="2728516"/>
                </a:cubicBezTo>
                <a:cubicBezTo>
                  <a:pt x="513457" y="2733477"/>
                  <a:pt x="513457" y="2735957"/>
                  <a:pt x="513457" y="2735957"/>
                </a:cubicBezTo>
                <a:cubicBezTo>
                  <a:pt x="513457" y="2735957"/>
                  <a:pt x="515937" y="2735957"/>
                  <a:pt x="520898" y="2735957"/>
                </a:cubicBezTo>
                <a:cubicBezTo>
                  <a:pt x="525859" y="2735957"/>
                  <a:pt x="528339" y="2735957"/>
                  <a:pt x="528339" y="2735957"/>
                </a:cubicBezTo>
                <a:cubicBezTo>
                  <a:pt x="528339" y="2735957"/>
                  <a:pt x="528339" y="2734717"/>
                  <a:pt x="528339" y="2732237"/>
                </a:cubicBezTo>
                <a:cubicBezTo>
                  <a:pt x="528339" y="2729756"/>
                  <a:pt x="527099" y="2726035"/>
                  <a:pt x="524619" y="2721075"/>
                </a:cubicBezTo>
                <a:cubicBezTo>
                  <a:pt x="522138" y="2716114"/>
                  <a:pt x="520898" y="2711153"/>
                  <a:pt x="520898" y="2706192"/>
                </a:cubicBezTo>
                <a:cubicBezTo>
                  <a:pt x="510976" y="2706192"/>
                  <a:pt x="503535" y="2706192"/>
                  <a:pt x="498574" y="2706192"/>
                </a:cubicBezTo>
                <a:cubicBezTo>
                  <a:pt x="498574" y="2711153"/>
                  <a:pt x="496094" y="2711153"/>
                  <a:pt x="491132" y="2706192"/>
                </a:cubicBezTo>
                <a:cubicBezTo>
                  <a:pt x="486172" y="2701231"/>
                  <a:pt x="483691" y="2695030"/>
                  <a:pt x="483691" y="2687588"/>
                </a:cubicBezTo>
                <a:cubicBezTo>
                  <a:pt x="483691" y="2680147"/>
                  <a:pt x="482451" y="2676426"/>
                  <a:pt x="479970" y="2676426"/>
                </a:cubicBezTo>
                <a:cubicBezTo>
                  <a:pt x="477490" y="2676426"/>
                  <a:pt x="478730" y="2671465"/>
                  <a:pt x="483691" y="2661543"/>
                </a:cubicBezTo>
                <a:lnTo>
                  <a:pt x="491132" y="2654102"/>
                </a:lnTo>
                <a:cubicBezTo>
                  <a:pt x="491132" y="2654102"/>
                  <a:pt x="492373" y="2655342"/>
                  <a:pt x="494853" y="2657823"/>
                </a:cubicBezTo>
                <a:cubicBezTo>
                  <a:pt x="497334" y="2660303"/>
                  <a:pt x="501054" y="2661543"/>
                  <a:pt x="506015" y="2661543"/>
                </a:cubicBezTo>
                <a:lnTo>
                  <a:pt x="513457" y="2661543"/>
                </a:lnTo>
                <a:lnTo>
                  <a:pt x="520898" y="2631778"/>
                </a:lnTo>
                <a:cubicBezTo>
                  <a:pt x="525859" y="2626817"/>
                  <a:pt x="527099" y="2621856"/>
                  <a:pt x="524619" y="2616895"/>
                </a:cubicBezTo>
                <a:cubicBezTo>
                  <a:pt x="522138" y="2611934"/>
                  <a:pt x="520898" y="2609454"/>
                  <a:pt x="520898" y="2609454"/>
                </a:cubicBezTo>
                <a:cubicBezTo>
                  <a:pt x="525859" y="2604493"/>
                  <a:pt x="528339" y="2599532"/>
                  <a:pt x="528339" y="2594571"/>
                </a:cubicBezTo>
                <a:cubicBezTo>
                  <a:pt x="528339" y="2589610"/>
                  <a:pt x="528339" y="2584649"/>
                  <a:pt x="528339" y="2579688"/>
                </a:cubicBezTo>
                <a:cubicBezTo>
                  <a:pt x="523379" y="2564805"/>
                  <a:pt x="523379" y="2557364"/>
                  <a:pt x="528339" y="2557364"/>
                </a:cubicBezTo>
                <a:lnTo>
                  <a:pt x="535781" y="2542481"/>
                </a:lnTo>
                <a:lnTo>
                  <a:pt x="543222" y="2535040"/>
                </a:lnTo>
                <a:cubicBezTo>
                  <a:pt x="553144" y="2530079"/>
                  <a:pt x="558105" y="2531319"/>
                  <a:pt x="558105" y="2538760"/>
                </a:cubicBezTo>
                <a:cubicBezTo>
                  <a:pt x="558105" y="2546202"/>
                  <a:pt x="560586" y="2551162"/>
                  <a:pt x="565546" y="2553643"/>
                </a:cubicBezTo>
                <a:cubicBezTo>
                  <a:pt x="570508" y="2556124"/>
                  <a:pt x="572988" y="2557364"/>
                  <a:pt x="572988" y="2557364"/>
                </a:cubicBezTo>
                <a:lnTo>
                  <a:pt x="572988" y="2587129"/>
                </a:lnTo>
                <a:lnTo>
                  <a:pt x="565546" y="2587129"/>
                </a:lnTo>
                <a:cubicBezTo>
                  <a:pt x="550664" y="2587129"/>
                  <a:pt x="548183" y="2592090"/>
                  <a:pt x="558105" y="2602012"/>
                </a:cubicBezTo>
                <a:cubicBezTo>
                  <a:pt x="563066" y="2606973"/>
                  <a:pt x="563066" y="2609454"/>
                  <a:pt x="558105" y="2609454"/>
                </a:cubicBezTo>
                <a:cubicBezTo>
                  <a:pt x="558105" y="2609454"/>
                  <a:pt x="556865" y="2611934"/>
                  <a:pt x="554384" y="2616895"/>
                </a:cubicBezTo>
                <a:cubicBezTo>
                  <a:pt x="551904" y="2621856"/>
                  <a:pt x="550664" y="2629297"/>
                  <a:pt x="550664" y="2639219"/>
                </a:cubicBezTo>
                <a:cubicBezTo>
                  <a:pt x="550664" y="2659063"/>
                  <a:pt x="555625" y="2668985"/>
                  <a:pt x="565546" y="2668985"/>
                </a:cubicBezTo>
                <a:cubicBezTo>
                  <a:pt x="585390" y="2678907"/>
                  <a:pt x="597793" y="2671465"/>
                  <a:pt x="602754" y="2646661"/>
                </a:cubicBezTo>
                <a:cubicBezTo>
                  <a:pt x="602754" y="2641700"/>
                  <a:pt x="602754" y="2637979"/>
                  <a:pt x="602754" y="2635498"/>
                </a:cubicBezTo>
                <a:cubicBezTo>
                  <a:pt x="602754" y="2633018"/>
                  <a:pt x="600273" y="2629297"/>
                  <a:pt x="595312" y="2624336"/>
                </a:cubicBezTo>
                <a:cubicBezTo>
                  <a:pt x="600273" y="2619376"/>
                  <a:pt x="605234" y="2614414"/>
                  <a:pt x="610195" y="2609454"/>
                </a:cubicBezTo>
                <a:cubicBezTo>
                  <a:pt x="615156" y="2609454"/>
                  <a:pt x="617637" y="2614414"/>
                  <a:pt x="617637" y="2624336"/>
                </a:cubicBezTo>
                <a:cubicBezTo>
                  <a:pt x="617637" y="2624336"/>
                  <a:pt x="618877" y="2625576"/>
                  <a:pt x="621357" y="2628057"/>
                </a:cubicBezTo>
                <a:cubicBezTo>
                  <a:pt x="623838" y="2630538"/>
                  <a:pt x="627558" y="2631778"/>
                  <a:pt x="632519" y="2631778"/>
                </a:cubicBezTo>
                <a:cubicBezTo>
                  <a:pt x="637480" y="2631778"/>
                  <a:pt x="639961" y="2629297"/>
                  <a:pt x="639961" y="2624336"/>
                </a:cubicBezTo>
                <a:lnTo>
                  <a:pt x="617637" y="2609454"/>
                </a:lnTo>
                <a:cubicBezTo>
                  <a:pt x="617637" y="2609454"/>
                  <a:pt x="618877" y="2606973"/>
                  <a:pt x="621357" y="2602012"/>
                </a:cubicBezTo>
                <a:cubicBezTo>
                  <a:pt x="623838" y="2597051"/>
                  <a:pt x="622598" y="2594571"/>
                  <a:pt x="617637" y="2594571"/>
                </a:cubicBezTo>
                <a:cubicBezTo>
                  <a:pt x="612675" y="2589610"/>
                  <a:pt x="610195" y="2585889"/>
                  <a:pt x="610195" y="2583409"/>
                </a:cubicBezTo>
                <a:cubicBezTo>
                  <a:pt x="610195" y="2580928"/>
                  <a:pt x="610195" y="2577207"/>
                  <a:pt x="610195" y="2572247"/>
                </a:cubicBezTo>
                <a:cubicBezTo>
                  <a:pt x="610195" y="2567286"/>
                  <a:pt x="610195" y="2562324"/>
                  <a:pt x="610195" y="2557364"/>
                </a:cubicBezTo>
                <a:cubicBezTo>
                  <a:pt x="610195" y="2552403"/>
                  <a:pt x="610195" y="2549922"/>
                  <a:pt x="610195" y="2549922"/>
                </a:cubicBezTo>
                <a:cubicBezTo>
                  <a:pt x="605234" y="2549922"/>
                  <a:pt x="603994" y="2543721"/>
                  <a:pt x="606474" y="2531319"/>
                </a:cubicBezTo>
                <a:cubicBezTo>
                  <a:pt x="608955" y="2518917"/>
                  <a:pt x="611436" y="2512715"/>
                  <a:pt x="613916" y="2512715"/>
                </a:cubicBezTo>
                <a:cubicBezTo>
                  <a:pt x="616396" y="2512715"/>
                  <a:pt x="617637" y="2522637"/>
                  <a:pt x="617637" y="2542481"/>
                </a:cubicBezTo>
                <a:cubicBezTo>
                  <a:pt x="617637" y="2552403"/>
                  <a:pt x="620117" y="2558604"/>
                  <a:pt x="625078" y="2561084"/>
                </a:cubicBezTo>
                <a:cubicBezTo>
                  <a:pt x="630039" y="2563565"/>
                  <a:pt x="637480" y="2562324"/>
                  <a:pt x="647402" y="2557364"/>
                </a:cubicBezTo>
                <a:cubicBezTo>
                  <a:pt x="652363" y="2552403"/>
                  <a:pt x="653603" y="2547442"/>
                  <a:pt x="651123" y="2542481"/>
                </a:cubicBezTo>
                <a:cubicBezTo>
                  <a:pt x="648643" y="2537520"/>
                  <a:pt x="648643" y="2532559"/>
                  <a:pt x="651123" y="2527598"/>
                </a:cubicBezTo>
                <a:cubicBezTo>
                  <a:pt x="653603" y="2522637"/>
                  <a:pt x="654844" y="2516436"/>
                  <a:pt x="654844" y="2508995"/>
                </a:cubicBezTo>
                <a:cubicBezTo>
                  <a:pt x="654844" y="2501553"/>
                  <a:pt x="652363" y="2495352"/>
                  <a:pt x="647402" y="2490391"/>
                </a:cubicBezTo>
                <a:lnTo>
                  <a:pt x="647402" y="2453184"/>
                </a:lnTo>
                <a:cubicBezTo>
                  <a:pt x="652363" y="2453184"/>
                  <a:pt x="654844" y="2453184"/>
                  <a:pt x="654844" y="2453184"/>
                </a:cubicBezTo>
                <a:cubicBezTo>
                  <a:pt x="654844" y="2453184"/>
                  <a:pt x="654844" y="2455665"/>
                  <a:pt x="654844" y="2460625"/>
                </a:cubicBezTo>
                <a:lnTo>
                  <a:pt x="669726" y="2475508"/>
                </a:lnTo>
                <a:cubicBezTo>
                  <a:pt x="674687" y="2475508"/>
                  <a:pt x="677168" y="2480469"/>
                  <a:pt x="677168" y="2490391"/>
                </a:cubicBezTo>
                <a:lnTo>
                  <a:pt x="677168" y="2512715"/>
                </a:lnTo>
                <a:cubicBezTo>
                  <a:pt x="672207" y="2512715"/>
                  <a:pt x="670967" y="2513955"/>
                  <a:pt x="673447" y="2516436"/>
                </a:cubicBezTo>
                <a:cubicBezTo>
                  <a:pt x="675927" y="2518917"/>
                  <a:pt x="677168" y="2522637"/>
                  <a:pt x="677168" y="2527598"/>
                </a:cubicBezTo>
                <a:cubicBezTo>
                  <a:pt x="682129" y="2532559"/>
                  <a:pt x="682129" y="2535040"/>
                  <a:pt x="677168" y="2535040"/>
                </a:cubicBezTo>
                <a:cubicBezTo>
                  <a:pt x="667246" y="2540000"/>
                  <a:pt x="669726" y="2544962"/>
                  <a:pt x="684609" y="2549922"/>
                </a:cubicBezTo>
                <a:cubicBezTo>
                  <a:pt x="689570" y="2549922"/>
                  <a:pt x="692051" y="2552403"/>
                  <a:pt x="692051" y="2557364"/>
                </a:cubicBezTo>
                <a:lnTo>
                  <a:pt x="692051" y="2594571"/>
                </a:lnTo>
                <a:lnTo>
                  <a:pt x="699492" y="2579688"/>
                </a:lnTo>
                <a:lnTo>
                  <a:pt x="699492" y="2557364"/>
                </a:lnTo>
                <a:cubicBezTo>
                  <a:pt x="704453" y="2547442"/>
                  <a:pt x="706933" y="2542481"/>
                  <a:pt x="706933" y="2542481"/>
                </a:cubicBezTo>
                <a:cubicBezTo>
                  <a:pt x="706933" y="2542481"/>
                  <a:pt x="709414" y="2542481"/>
                  <a:pt x="714375" y="2542481"/>
                </a:cubicBezTo>
                <a:cubicBezTo>
                  <a:pt x="719336" y="2542481"/>
                  <a:pt x="721816" y="2538760"/>
                  <a:pt x="721816" y="2531319"/>
                </a:cubicBezTo>
                <a:cubicBezTo>
                  <a:pt x="721816" y="2523877"/>
                  <a:pt x="723057" y="2520157"/>
                  <a:pt x="725537" y="2520157"/>
                </a:cubicBezTo>
                <a:cubicBezTo>
                  <a:pt x="728017" y="2520157"/>
                  <a:pt x="729257" y="2515196"/>
                  <a:pt x="729257" y="2505274"/>
                </a:cubicBezTo>
                <a:cubicBezTo>
                  <a:pt x="729257" y="2495352"/>
                  <a:pt x="724297" y="2490391"/>
                  <a:pt x="714375" y="2490391"/>
                </a:cubicBezTo>
                <a:cubicBezTo>
                  <a:pt x="709414" y="2490391"/>
                  <a:pt x="706933" y="2490391"/>
                  <a:pt x="706933" y="2490391"/>
                </a:cubicBezTo>
                <a:cubicBezTo>
                  <a:pt x="706933" y="2485430"/>
                  <a:pt x="709414" y="2482950"/>
                  <a:pt x="714375" y="2482950"/>
                </a:cubicBezTo>
                <a:cubicBezTo>
                  <a:pt x="724297" y="2482950"/>
                  <a:pt x="729257" y="2473028"/>
                  <a:pt x="729257" y="2453184"/>
                </a:cubicBezTo>
                <a:cubicBezTo>
                  <a:pt x="724297" y="2443262"/>
                  <a:pt x="720576" y="2438301"/>
                  <a:pt x="718095" y="2438301"/>
                </a:cubicBezTo>
                <a:cubicBezTo>
                  <a:pt x="715615" y="2438301"/>
                  <a:pt x="711894" y="2437061"/>
                  <a:pt x="706933" y="2434581"/>
                </a:cubicBezTo>
                <a:cubicBezTo>
                  <a:pt x="701972" y="2432100"/>
                  <a:pt x="704453" y="2425899"/>
                  <a:pt x="714375" y="2415977"/>
                </a:cubicBezTo>
                <a:cubicBezTo>
                  <a:pt x="719336" y="2411016"/>
                  <a:pt x="721816" y="2407296"/>
                  <a:pt x="721816" y="2404815"/>
                </a:cubicBezTo>
                <a:cubicBezTo>
                  <a:pt x="721816" y="2402334"/>
                  <a:pt x="719336" y="2398614"/>
                  <a:pt x="714375" y="2393653"/>
                </a:cubicBezTo>
                <a:lnTo>
                  <a:pt x="729257" y="2386211"/>
                </a:lnTo>
                <a:cubicBezTo>
                  <a:pt x="734219" y="2386211"/>
                  <a:pt x="737939" y="2386211"/>
                  <a:pt x="740420" y="2386211"/>
                </a:cubicBezTo>
                <a:cubicBezTo>
                  <a:pt x="742900" y="2386211"/>
                  <a:pt x="744140" y="2383731"/>
                  <a:pt x="744140" y="2378770"/>
                </a:cubicBezTo>
                <a:cubicBezTo>
                  <a:pt x="739179" y="2378770"/>
                  <a:pt x="736699" y="2376289"/>
                  <a:pt x="736699" y="2371329"/>
                </a:cubicBezTo>
                <a:cubicBezTo>
                  <a:pt x="736699" y="2366368"/>
                  <a:pt x="737939" y="2362647"/>
                  <a:pt x="740420" y="2360166"/>
                </a:cubicBezTo>
                <a:cubicBezTo>
                  <a:pt x="742900" y="2357686"/>
                  <a:pt x="746621" y="2358926"/>
                  <a:pt x="751582" y="2363887"/>
                </a:cubicBezTo>
                <a:lnTo>
                  <a:pt x="759023" y="2356446"/>
                </a:lnTo>
                <a:cubicBezTo>
                  <a:pt x="759023" y="2351485"/>
                  <a:pt x="759023" y="2347764"/>
                  <a:pt x="759023" y="2345284"/>
                </a:cubicBezTo>
                <a:cubicBezTo>
                  <a:pt x="759023" y="2342803"/>
                  <a:pt x="756543" y="2336602"/>
                  <a:pt x="751582" y="2326680"/>
                </a:cubicBezTo>
                <a:cubicBezTo>
                  <a:pt x="751582" y="2326680"/>
                  <a:pt x="751582" y="2325440"/>
                  <a:pt x="751582" y="2322959"/>
                </a:cubicBezTo>
                <a:cubicBezTo>
                  <a:pt x="751582" y="2320479"/>
                  <a:pt x="749101" y="2319239"/>
                  <a:pt x="744140" y="2319239"/>
                </a:cubicBezTo>
                <a:lnTo>
                  <a:pt x="744140" y="2304356"/>
                </a:lnTo>
                <a:lnTo>
                  <a:pt x="744140" y="2289473"/>
                </a:lnTo>
                <a:cubicBezTo>
                  <a:pt x="739179" y="2289473"/>
                  <a:pt x="734219" y="2286993"/>
                  <a:pt x="729257" y="2282032"/>
                </a:cubicBezTo>
                <a:lnTo>
                  <a:pt x="714375" y="2274590"/>
                </a:lnTo>
                <a:cubicBezTo>
                  <a:pt x="704453" y="2274590"/>
                  <a:pt x="699492" y="2273350"/>
                  <a:pt x="699492" y="2270870"/>
                </a:cubicBezTo>
                <a:cubicBezTo>
                  <a:pt x="699492" y="2268390"/>
                  <a:pt x="701972" y="2264669"/>
                  <a:pt x="706933" y="2259707"/>
                </a:cubicBezTo>
                <a:cubicBezTo>
                  <a:pt x="716855" y="2244825"/>
                  <a:pt x="716855" y="2232423"/>
                  <a:pt x="706933" y="2222500"/>
                </a:cubicBezTo>
                <a:cubicBezTo>
                  <a:pt x="697012" y="2212579"/>
                  <a:pt x="692051" y="2207618"/>
                  <a:pt x="692051" y="2207618"/>
                </a:cubicBezTo>
                <a:cubicBezTo>
                  <a:pt x="692051" y="2202657"/>
                  <a:pt x="689570" y="2197696"/>
                  <a:pt x="684609" y="2192735"/>
                </a:cubicBezTo>
                <a:cubicBezTo>
                  <a:pt x="679648" y="2192735"/>
                  <a:pt x="673447" y="2193975"/>
                  <a:pt x="666006" y="2196456"/>
                </a:cubicBezTo>
                <a:cubicBezTo>
                  <a:pt x="658564" y="2198936"/>
                  <a:pt x="654844" y="2202657"/>
                  <a:pt x="654844" y="2207618"/>
                </a:cubicBezTo>
                <a:cubicBezTo>
                  <a:pt x="654844" y="2212579"/>
                  <a:pt x="654844" y="2216300"/>
                  <a:pt x="654844" y="2218780"/>
                </a:cubicBezTo>
                <a:cubicBezTo>
                  <a:pt x="654844" y="2221260"/>
                  <a:pt x="652363" y="2222500"/>
                  <a:pt x="647402" y="2222500"/>
                </a:cubicBezTo>
                <a:cubicBezTo>
                  <a:pt x="642441" y="2227462"/>
                  <a:pt x="642441" y="2229942"/>
                  <a:pt x="647402" y="2229942"/>
                </a:cubicBezTo>
                <a:lnTo>
                  <a:pt x="632519" y="2244825"/>
                </a:lnTo>
                <a:lnTo>
                  <a:pt x="625078" y="2237383"/>
                </a:lnTo>
                <a:lnTo>
                  <a:pt x="625078" y="2222500"/>
                </a:lnTo>
                <a:cubicBezTo>
                  <a:pt x="620117" y="2222500"/>
                  <a:pt x="617637" y="2221260"/>
                  <a:pt x="617637" y="2218780"/>
                </a:cubicBezTo>
                <a:cubicBezTo>
                  <a:pt x="617637" y="2216300"/>
                  <a:pt x="620117" y="2212579"/>
                  <a:pt x="625078" y="2207618"/>
                </a:cubicBezTo>
                <a:lnTo>
                  <a:pt x="632519" y="2207618"/>
                </a:lnTo>
                <a:cubicBezTo>
                  <a:pt x="632519" y="2207618"/>
                  <a:pt x="635000" y="2207618"/>
                  <a:pt x="639961" y="2207618"/>
                </a:cubicBezTo>
                <a:cubicBezTo>
                  <a:pt x="639961" y="2202657"/>
                  <a:pt x="639961" y="2198936"/>
                  <a:pt x="639961" y="2196456"/>
                </a:cubicBezTo>
                <a:cubicBezTo>
                  <a:pt x="639961" y="2193975"/>
                  <a:pt x="639961" y="2191495"/>
                  <a:pt x="639961" y="2189014"/>
                </a:cubicBezTo>
                <a:cubicBezTo>
                  <a:pt x="639961" y="2186534"/>
                  <a:pt x="639961" y="2185293"/>
                  <a:pt x="639961" y="2185293"/>
                </a:cubicBezTo>
                <a:cubicBezTo>
                  <a:pt x="639961" y="2185293"/>
                  <a:pt x="641201" y="2184053"/>
                  <a:pt x="643681" y="2181573"/>
                </a:cubicBezTo>
                <a:cubicBezTo>
                  <a:pt x="646162" y="2179093"/>
                  <a:pt x="647402" y="2175372"/>
                  <a:pt x="647402" y="2170411"/>
                </a:cubicBezTo>
                <a:cubicBezTo>
                  <a:pt x="647402" y="2165450"/>
                  <a:pt x="647402" y="2161729"/>
                  <a:pt x="647402" y="2159248"/>
                </a:cubicBezTo>
                <a:cubicBezTo>
                  <a:pt x="647402" y="2156768"/>
                  <a:pt x="649882" y="2155528"/>
                  <a:pt x="654844" y="2155528"/>
                </a:cubicBezTo>
                <a:cubicBezTo>
                  <a:pt x="659804" y="2155528"/>
                  <a:pt x="661045" y="2151807"/>
                  <a:pt x="658564" y="2144366"/>
                </a:cubicBezTo>
                <a:cubicBezTo>
                  <a:pt x="656084" y="2136924"/>
                  <a:pt x="652363" y="2133204"/>
                  <a:pt x="647402" y="2133204"/>
                </a:cubicBezTo>
                <a:cubicBezTo>
                  <a:pt x="647402" y="2128243"/>
                  <a:pt x="653603" y="2125762"/>
                  <a:pt x="666006" y="2125762"/>
                </a:cubicBezTo>
                <a:cubicBezTo>
                  <a:pt x="678408" y="2125762"/>
                  <a:pt x="684609" y="2120801"/>
                  <a:pt x="684609" y="2110879"/>
                </a:cubicBezTo>
                <a:lnTo>
                  <a:pt x="684609" y="2133204"/>
                </a:lnTo>
                <a:cubicBezTo>
                  <a:pt x="679648" y="2138165"/>
                  <a:pt x="677168" y="2140645"/>
                  <a:pt x="677168" y="2140645"/>
                </a:cubicBezTo>
                <a:cubicBezTo>
                  <a:pt x="687090" y="2145606"/>
                  <a:pt x="694531" y="2145606"/>
                  <a:pt x="699492" y="2140645"/>
                </a:cubicBezTo>
                <a:cubicBezTo>
                  <a:pt x="699492" y="2140645"/>
                  <a:pt x="701972" y="2140645"/>
                  <a:pt x="706933" y="2140645"/>
                </a:cubicBezTo>
                <a:cubicBezTo>
                  <a:pt x="711894" y="2140645"/>
                  <a:pt x="711894" y="2143126"/>
                  <a:pt x="706933" y="2148086"/>
                </a:cubicBezTo>
                <a:cubicBezTo>
                  <a:pt x="706933" y="2167931"/>
                  <a:pt x="704453" y="2177852"/>
                  <a:pt x="699492" y="2177852"/>
                </a:cubicBezTo>
                <a:lnTo>
                  <a:pt x="692051" y="2185293"/>
                </a:lnTo>
                <a:cubicBezTo>
                  <a:pt x="697012" y="2190255"/>
                  <a:pt x="699492" y="2192735"/>
                  <a:pt x="699492" y="2192735"/>
                </a:cubicBezTo>
                <a:cubicBezTo>
                  <a:pt x="704453" y="2192735"/>
                  <a:pt x="706933" y="2195215"/>
                  <a:pt x="706933" y="2200176"/>
                </a:cubicBezTo>
                <a:cubicBezTo>
                  <a:pt x="706933" y="2205138"/>
                  <a:pt x="708174" y="2207618"/>
                  <a:pt x="710654" y="2207618"/>
                </a:cubicBezTo>
                <a:cubicBezTo>
                  <a:pt x="713135" y="2207618"/>
                  <a:pt x="716855" y="2210098"/>
                  <a:pt x="721816" y="2215059"/>
                </a:cubicBezTo>
                <a:lnTo>
                  <a:pt x="736699" y="2222500"/>
                </a:lnTo>
                <a:cubicBezTo>
                  <a:pt x="731738" y="2222500"/>
                  <a:pt x="732978" y="2226221"/>
                  <a:pt x="740420" y="2233663"/>
                </a:cubicBezTo>
                <a:cubicBezTo>
                  <a:pt x="747861" y="2241104"/>
                  <a:pt x="754062" y="2247305"/>
                  <a:pt x="759023" y="2252266"/>
                </a:cubicBezTo>
                <a:lnTo>
                  <a:pt x="773906" y="2237383"/>
                </a:lnTo>
                <a:cubicBezTo>
                  <a:pt x="768945" y="2237383"/>
                  <a:pt x="766465" y="2228702"/>
                  <a:pt x="766465" y="2211338"/>
                </a:cubicBezTo>
                <a:cubicBezTo>
                  <a:pt x="766465" y="2193975"/>
                  <a:pt x="766465" y="2185293"/>
                  <a:pt x="766465" y="2185293"/>
                </a:cubicBezTo>
                <a:lnTo>
                  <a:pt x="773906" y="2170411"/>
                </a:lnTo>
                <a:cubicBezTo>
                  <a:pt x="773906" y="2165450"/>
                  <a:pt x="773906" y="2162969"/>
                  <a:pt x="773906" y="2162969"/>
                </a:cubicBezTo>
                <a:cubicBezTo>
                  <a:pt x="773906" y="2162969"/>
                  <a:pt x="776386" y="2162969"/>
                  <a:pt x="781347" y="2162969"/>
                </a:cubicBezTo>
                <a:cubicBezTo>
                  <a:pt x="796230" y="2162969"/>
                  <a:pt x="798711" y="2167931"/>
                  <a:pt x="788789" y="2177852"/>
                </a:cubicBezTo>
                <a:cubicBezTo>
                  <a:pt x="783828" y="2177852"/>
                  <a:pt x="785068" y="2180333"/>
                  <a:pt x="792510" y="2185293"/>
                </a:cubicBezTo>
                <a:cubicBezTo>
                  <a:pt x="799951" y="2190255"/>
                  <a:pt x="801191" y="2193975"/>
                  <a:pt x="796230" y="2196456"/>
                </a:cubicBezTo>
                <a:cubicBezTo>
                  <a:pt x="791269" y="2198936"/>
                  <a:pt x="788789" y="2207618"/>
                  <a:pt x="788789" y="2222500"/>
                </a:cubicBezTo>
                <a:cubicBezTo>
                  <a:pt x="788789" y="2227462"/>
                  <a:pt x="790029" y="2231182"/>
                  <a:pt x="792510" y="2233663"/>
                </a:cubicBezTo>
                <a:cubicBezTo>
                  <a:pt x="794990" y="2236143"/>
                  <a:pt x="798711" y="2237383"/>
                  <a:pt x="803672" y="2237383"/>
                </a:cubicBezTo>
                <a:cubicBezTo>
                  <a:pt x="808633" y="2237383"/>
                  <a:pt x="811113" y="2236143"/>
                  <a:pt x="811113" y="2233663"/>
                </a:cubicBezTo>
                <a:cubicBezTo>
                  <a:pt x="811113" y="2231182"/>
                  <a:pt x="813593" y="2229942"/>
                  <a:pt x="818555" y="2229942"/>
                </a:cubicBezTo>
                <a:lnTo>
                  <a:pt x="825996" y="2222500"/>
                </a:lnTo>
                <a:cubicBezTo>
                  <a:pt x="825996" y="2222500"/>
                  <a:pt x="828476" y="2220020"/>
                  <a:pt x="833437" y="2215059"/>
                </a:cubicBezTo>
                <a:lnTo>
                  <a:pt x="840878" y="2192735"/>
                </a:lnTo>
                <a:cubicBezTo>
                  <a:pt x="840878" y="2187774"/>
                  <a:pt x="842119" y="2182813"/>
                  <a:pt x="844599" y="2177852"/>
                </a:cubicBezTo>
                <a:cubicBezTo>
                  <a:pt x="847080" y="2172891"/>
                  <a:pt x="850800" y="2167931"/>
                  <a:pt x="855762" y="2162969"/>
                </a:cubicBezTo>
                <a:cubicBezTo>
                  <a:pt x="860722" y="2158008"/>
                  <a:pt x="861963" y="2153048"/>
                  <a:pt x="859482" y="2148086"/>
                </a:cubicBezTo>
                <a:cubicBezTo>
                  <a:pt x="857002" y="2143126"/>
                  <a:pt x="858242" y="2138165"/>
                  <a:pt x="863203" y="2133204"/>
                </a:cubicBezTo>
                <a:lnTo>
                  <a:pt x="855762" y="2133204"/>
                </a:lnTo>
                <a:cubicBezTo>
                  <a:pt x="855762" y="2138165"/>
                  <a:pt x="850800" y="2140645"/>
                  <a:pt x="840878" y="2140645"/>
                </a:cubicBezTo>
                <a:cubicBezTo>
                  <a:pt x="840878" y="2140645"/>
                  <a:pt x="838398" y="2140645"/>
                  <a:pt x="833437" y="2140645"/>
                </a:cubicBezTo>
                <a:cubicBezTo>
                  <a:pt x="828476" y="2140645"/>
                  <a:pt x="823515" y="2143126"/>
                  <a:pt x="818555" y="2148086"/>
                </a:cubicBezTo>
                <a:cubicBezTo>
                  <a:pt x="813593" y="2148086"/>
                  <a:pt x="811113" y="2145606"/>
                  <a:pt x="811113" y="2140645"/>
                </a:cubicBezTo>
                <a:lnTo>
                  <a:pt x="825996" y="2125762"/>
                </a:lnTo>
                <a:cubicBezTo>
                  <a:pt x="840878" y="2120801"/>
                  <a:pt x="853281" y="2118321"/>
                  <a:pt x="863203" y="2118321"/>
                </a:cubicBezTo>
                <a:cubicBezTo>
                  <a:pt x="868164" y="2118321"/>
                  <a:pt x="871885" y="2117081"/>
                  <a:pt x="874365" y="2114600"/>
                </a:cubicBezTo>
                <a:cubicBezTo>
                  <a:pt x="876845" y="2112120"/>
                  <a:pt x="878086" y="2108399"/>
                  <a:pt x="878086" y="2103438"/>
                </a:cubicBezTo>
                <a:cubicBezTo>
                  <a:pt x="878086" y="2098477"/>
                  <a:pt x="880566" y="2095997"/>
                  <a:pt x="885527" y="2095997"/>
                </a:cubicBezTo>
                <a:cubicBezTo>
                  <a:pt x="885527" y="2095997"/>
                  <a:pt x="885527" y="2093516"/>
                  <a:pt x="885527" y="2088555"/>
                </a:cubicBezTo>
                <a:cubicBezTo>
                  <a:pt x="885527" y="2083594"/>
                  <a:pt x="890488" y="2078634"/>
                  <a:pt x="900410" y="2073672"/>
                </a:cubicBezTo>
                <a:lnTo>
                  <a:pt x="907851" y="2043907"/>
                </a:lnTo>
                <a:lnTo>
                  <a:pt x="900410" y="2029024"/>
                </a:lnTo>
                <a:cubicBezTo>
                  <a:pt x="895449" y="2029024"/>
                  <a:pt x="892968" y="2031505"/>
                  <a:pt x="892968" y="2036465"/>
                </a:cubicBezTo>
                <a:lnTo>
                  <a:pt x="870644" y="2029024"/>
                </a:lnTo>
                <a:cubicBezTo>
                  <a:pt x="870644" y="2024063"/>
                  <a:pt x="868164" y="2022823"/>
                  <a:pt x="863203" y="2025303"/>
                </a:cubicBezTo>
                <a:cubicBezTo>
                  <a:pt x="858242" y="2027784"/>
                  <a:pt x="855762" y="2033985"/>
                  <a:pt x="855762" y="2043907"/>
                </a:cubicBezTo>
                <a:cubicBezTo>
                  <a:pt x="850800" y="2063751"/>
                  <a:pt x="840878" y="2076153"/>
                  <a:pt x="825996" y="2081114"/>
                </a:cubicBezTo>
                <a:cubicBezTo>
                  <a:pt x="811113" y="2091036"/>
                  <a:pt x="803672" y="2098477"/>
                  <a:pt x="803672" y="2103438"/>
                </a:cubicBezTo>
                <a:cubicBezTo>
                  <a:pt x="803672" y="2108399"/>
                  <a:pt x="803672" y="2112120"/>
                  <a:pt x="803672" y="2114600"/>
                </a:cubicBezTo>
                <a:cubicBezTo>
                  <a:pt x="803672" y="2117081"/>
                  <a:pt x="803672" y="2118321"/>
                  <a:pt x="803672" y="2118321"/>
                </a:cubicBezTo>
                <a:lnTo>
                  <a:pt x="796230" y="2088555"/>
                </a:lnTo>
                <a:cubicBezTo>
                  <a:pt x="801191" y="2088555"/>
                  <a:pt x="803672" y="2086075"/>
                  <a:pt x="803672" y="2081114"/>
                </a:cubicBezTo>
                <a:cubicBezTo>
                  <a:pt x="803672" y="2076153"/>
                  <a:pt x="808633" y="2073672"/>
                  <a:pt x="818555" y="2073672"/>
                </a:cubicBezTo>
                <a:lnTo>
                  <a:pt x="818555" y="2066231"/>
                </a:lnTo>
                <a:cubicBezTo>
                  <a:pt x="818555" y="2061270"/>
                  <a:pt x="821035" y="2058790"/>
                  <a:pt x="825996" y="2058790"/>
                </a:cubicBezTo>
                <a:cubicBezTo>
                  <a:pt x="825996" y="2053829"/>
                  <a:pt x="825996" y="2048868"/>
                  <a:pt x="825996" y="2043907"/>
                </a:cubicBezTo>
                <a:cubicBezTo>
                  <a:pt x="821035" y="2043907"/>
                  <a:pt x="818555" y="2042667"/>
                  <a:pt x="818555" y="2040186"/>
                </a:cubicBezTo>
                <a:cubicBezTo>
                  <a:pt x="818555" y="2037706"/>
                  <a:pt x="821035" y="2031505"/>
                  <a:pt x="825996" y="2021582"/>
                </a:cubicBezTo>
                <a:cubicBezTo>
                  <a:pt x="825996" y="2021582"/>
                  <a:pt x="828476" y="2019102"/>
                  <a:pt x="833437" y="2014141"/>
                </a:cubicBezTo>
                <a:cubicBezTo>
                  <a:pt x="838398" y="2014141"/>
                  <a:pt x="842119" y="2012901"/>
                  <a:pt x="844599" y="2010420"/>
                </a:cubicBezTo>
                <a:cubicBezTo>
                  <a:pt x="847080" y="2007940"/>
                  <a:pt x="848320" y="2004219"/>
                  <a:pt x="848320" y="1999258"/>
                </a:cubicBezTo>
                <a:cubicBezTo>
                  <a:pt x="848320" y="1989336"/>
                  <a:pt x="855762" y="1986856"/>
                  <a:pt x="870644" y="1991817"/>
                </a:cubicBezTo>
                <a:lnTo>
                  <a:pt x="878086" y="1991817"/>
                </a:lnTo>
                <a:cubicBezTo>
                  <a:pt x="878086" y="1986856"/>
                  <a:pt x="880566" y="1981895"/>
                  <a:pt x="885527" y="1976934"/>
                </a:cubicBezTo>
                <a:cubicBezTo>
                  <a:pt x="890488" y="1971973"/>
                  <a:pt x="895449" y="1964532"/>
                  <a:pt x="900410" y="1954610"/>
                </a:cubicBezTo>
                <a:lnTo>
                  <a:pt x="907851" y="1939727"/>
                </a:lnTo>
                <a:cubicBezTo>
                  <a:pt x="912812" y="1944688"/>
                  <a:pt x="915293" y="1947168"/>
                  <a:pt x="915293" y="1947168"/>
                </a:cubicBezTo>
                <a:cubicBezTo>
                  <a:pt x="915293" y="1947168"/>
                  <a:pt x="920254" y="1944688"/>
                  <a:pt x="930176" y="1939727"/>
                </a:cubicBezTo>
                <a:cubicBezTo>
                  <a:pt x="935137" y="1934766"/>
                  <a:pt x="936376" y="1929805"/>
                  <a:pt x="933896" y="1924844"/>
                </a:cubicBezTo>
                <a:cubicBezTo>
                  <a:pt x="931416" y="1919883"/>
                  <a:pt x="930176" y="1912442"/>
                  <a:pt x="930176" y="1902520"/>
                </a:cubicBezTo>
                <a:cubicBezTo>
                  <a:pt x="930176" y="1897559"/>
                  <a:pt x="927695" y="1895079"/>
                  <a:pt x="922734" y="1895079"/>
                </a:cubicBezTo>
                <a:cubicBezTo>
                  <a:pt x="917773" y="1895079"/>
                  <a:pt x="912812" y="1897559"/>
                  <a:pt x="907851" y="1902520"/>
                </a:cubicBezTo>
                <a:cubicBezTo>
                  <a:pt x="907851" y="1902520"/>
                  <a:pt x="906611" y="1903760"/>
                  <a:pt x="904131" y="1906241"/>
                </a:cubicBezTo>
                <a:cubicBezTo>
                  <a:pt x="901650" y="1908721"/>
                  <a:pt x="892968" y="1909961"/>
                  <a:pt x="878086" y="1909961"/>
                </a:cubicBezTo>
                <a:cubicBezTo>
                  <a:pt x="873125" y="1909961"/>
                  <a:pt x="869404" y="1909961"/>
                  <a:pt x="866924" y="1909961"/>
                </a:cubicBezTo>
                <a:cubicBezTo>
                  <a:pt x="864443" y="1909961"/>
                  <a:pt x="864443" y="1912442"/>
                  <a:pt x="866924" y="1917403"/>
                </a:cubicBezTo>
                <a:cubicBezTo>
                  <a:pt x="869404" y="1922364"/>
                  <a:pt x="869404" y="1926085"/>
                  <a:pt x="866924" y="1928565"/>
                </a:cubicBezTo>
                <a:cubicBezTo>
                  <a:pt x="864443" y="1931045"/>
                  <a:pt x="860722" y="1932286"/>
                  <a:pt x="855762" y="1932286"/>
                </a:cubicBezTo>
                <a:lnTo>
                  <a:pt x="833437" y="1947168"/>
                </a:lnTo>
                <a:cubicBezTo>
                  <a:pt x="828476" y="1957090"/>
                  <a:pt x="821035" y="1963292"/>
                  <a:pt x="811113" y="1965772"/>
                </a:cubicBezTo>
                <a:cubicBezTo>
                  <a:pt x="801191" y="1968252"/>
                  <a:pt x="796230" y="1974454"/>
                  <a:pt x="796230" y="1984375"/>
                </a:cubicBezTo>
                <a:cubicBezTo>
                  <a:pt x="796230" y="2004219"/>
                  <a:pt x="788789" y="2014141"/>
                  <a:pt x="773906" y="2014141"/>
                </a:cubicBezTo>
                <a:cubicBezTo>
                  <a:pt x="768945" y="2014141"/>
                  <a:pt x="766465" y="2016621"/>
                  <a:pt x="766465" y="2021582"/>
                </a:cubicBezTo>
                <a:cubicBezTo>
                  <a:pt x="761504" y="2026544"/>
                  <a:pt x="757783" y="2030265"/>
                  <a:pt x="755302" y="2032745"/>
                </a:cubicBezTo>
                <a:cubicBezTo>
                  <a:pt x="752822" y="2035225"/>
                  <a:pt x="750342" y="2036465"/>
                  <a:pt x="747861" y="2036465"/>
                </a:cubicBezTo>
                <a:cubicBezTo>
                  <a:pt x="745381" y="2036465"/>
                  <a:pt x="744140" y="2036465"/>
                  <a:pt x="744140" y="2036465"/>
                </a:cubicBezTo>
                <a:cubicBezTo>
                  <a:pt x="744140" y="2036465"/>
                  <a:pt x="744140" y="2037706"/>
                  <a:pt x="744140" y="2040186"/>
                </a:cubicBezTo>
                <a:cubicBezTo>
                  <a:pt x="744140" y="2042667"/>
                  <a:pt x="742900" y="2045147"/>
                  <a:pt x="740420" y="2047627"/>
                </a:cubicBezTo>
                <a:cubicBezTo>
                  <a:pt x="737939" y="2050108"/>
                  <a:pt x="736699" y="2051348"/>
                  <a:pt x="736699" y="2051348"/>
                </a:cubicBezTo>
                <a:cubicBezTo>
                  <a:pt x="716855" y="2056309"/>
                  <a:pt x="716855" y="2063751"/>
                  <a:pt x="736699" y="2073672"/>
                </a:cubicBezTo>
                <a:cubicBezTo>
                  <a:pt x="751582" y="2083594"/>
                  <a:pt x="760264" y="2083594"/>
                  <a:pt x="762744" y="2073672"/>
                </a:cubicBezTo>
                <a:cubicBezTo>
                  <a:pt x="765224" y="2063751"/>
                  <a:pt x="768945" y="2056309"/>
                  <a:pt x="773906" y="2051348"/>
                </a:cubicBezTo>
                <a:lnTo>
                  <a:pt x="788789" y="2058790"/>
                </a:lnTo>
                <a:lnTo>
                  <a:pt x="788789" y="2066231"/>
                </a:lnTo>
                <a:lnTo>
                  <a:pt x="781347" y="2073672"/>
                </a:lnTo>
                <a:cubicBezTo>
                  <a:pt x="776386" y="2078634"/>
                  <a:pt x="772666" y="2081114"/>
                  <a:pt x="770185" y="2081114"/>
                </a:cubicBezTo>
                <a:cubicBezTo>
                  <a:pt x="767705" y="2081114"/>
                  <a:pt x="766465" y="2086075"/>
                  <a:pt x="766465" y="2095997"/>
                </a:cubicBezTo>
                <a:cubicBezTo>
                  <a:pt x="756543" y="2086075"/>
                  <a:pt x="741660" y="2083594"/>
                  <a:pt x="721816" y="2088555"/>
                </a:cubicBezTo>
                <a:cubicBezTo>
                  <a:pt x="716855" y="2088555"/>
                  <a:pt x="711894" y="2088555"/>
                  <a:pt x="706933" y="2088555"/>
                </a:cubicBezTo>
                <a:cubicBezTo>
                  <a:pt x="701972" y="2088555"/>
                  <a:pt x="697012" y="2086075"/>
                  <a:pt x="692051" y="2081114"/>
                </a:cubicBezTo>
                <a:lnTo>
                  <a:pt x="677168" y="2073672"/>
                </a:lnTo>
                <a:cubicBezTo>
                  <a:pt x="672207" y="2073672"/>
                  <a:pt x="669726" y="2073672"/>
                  <a:pt x="669726" y="2073672"/>
                </a:cubicBezTo>
                <a:cubicBezTo>
                  <a:pt x="669726" y="2073672"/>
                  <a:pt x="669726" y="2071192"/>
                  <a:pt x="669726" y="2066231"/>
                </a:cubicBezTo>
                <a:cubicBezTo>
                  <a:pt x="669726" y="2061270"/>
                  <a:pt x="670967" y="2058790"/>
                  <a:pt x="673447" y="2058790"/>
                </a:cubicBezTo>
                <a:cubicBezTo>
                  <a:pt x="675927" y="2058790"/>
                  <a:pt x="679648" y="2053829"/>
                  <a:pt x="684609" y="2043907"/>
                </a:cubicBezTo>
                <a:cubicBezTo>
                  <a:pt x="684609" y="2038946"/>
                  <a:pt x="685849" y="2033985"/>
                  <a:pt x="688330" y="2029024"/>
                </a:cubicBezTo>
                <a:cubicBezTo>
                  <a:pt x="690810" y="2024063"/>
                  <a:pt x="692051" y="2020342"/>
                  <a:pt x="692051" y="2017862"/>
                </a:cubicBezTo>
                <a:cubicBezTo>
                  <a:pt x="692051" y="2015381"/>
                  <a:pt x="692051" y="2014141"/>
                  <a:pt x="692051" y="2014141"/>
                </a:cubicBezTo>
                <a:cubicBezTo>
                  <a:pt x="692051" y="2014141"/>
                  <a:pt x="689570" y="2014141"/>
                  <a:pt x="684609" y="2014141"/>
                </a:cubicBezTo>
                <a:lnTo>
                  <a:pt x="669726" y="2021582"/>
                </a:lnTo>
                <a:cubicBezTo>
                  <a:pt x="669726" y="2026544"/>
                  <a:pt x="662285" y="2033985"/>
                  <a:pt x="647402" y="2043907"/>
                </a:cubicBezTo>
                <a:cubicBezTo>
                  <a:pt x="642441" y="2043907"/>
                  <a:pt x="638720" y="2046387"/>
                  <a:pt x="636240" y="2051348"/>
                </a:cubicBezTo>
                <a:cubicBezTo>
                  <a:pt x="633759" y="2056309"/>
                  <a:pt x="632519" y="2061270"/>
                  <a:pt x="632519" y="2066231"/>
                </a:cubicBezTo>
                <a:lnTo>
                  <a:pt x="625078" y="2081114"/>
                </a:lnTo>
                <a:cubicBezTo>
                  <a:pt x="620117" y="2081114"/>
                  <a:pt x="617637" y="2082354"/>
                  <a:pt x="617637" y="2084834"/>
                </a:cubicBezTo>
                <a:cubicBezTo>
                  <a:pt x="617637" y="2087315"/>
                  <a:pt x="617637" y="2088555"/>
                  <a:pt x="617637" y="2088555"/>
                </a:cubicBezTo>
                <a:cubicBezTo>
                  <a:pt x="622598" y="2093516"/>
                  <a:pt x="623838" y="2098477"/>
                  <a:pt x="621357" y="2103438"/>
                </a:cubicBezTo>
                <a:cubicBezTo>
                  <a:pt x="618877" y="2108399"/>
                  <a:pt x="620117" y="2110879"/>
                  <a:pt x="625078" y="2110879"/>
                </a:cubicBezTo>
                <a:cubicBezTo>
                  <a:pt x="630039" y="2110879"/>
                  <a:pt x="630039" y="2113360"/>
                  <a:pt x="625078" y="2118321"/>
                </a:cubicBezTo>
                <a:lnTo>
                  <a:pt x="610195" y="2133204"/>
                </a:lnTo>
                <a:cubicBezTo>
                  <a:pt x="610195" y="2138165"/>
                  <a:pt x="607715" y="2139405"/>
                  <a:pt x="602754" y="2136924"/>
                </a:cubicBezTo>
                <a:cubicBezTo>
                  <a:pt x="597793" y="2134444"/>
                  <a:pt x="595312" y="2130723"/>
                  <a:pt x="595312" y="2125762"/>
                </a:cubicBezTo>
                <a:cubicBezTo>
                  <a:pt x="595312" y="2120801"/>
                  <a:pt x="592832" y="2118321"/>
                  <a:pt x="587871" y="2118321"/>
                </a:cubicBezTo>
                <a:cubicBezTo>
                  <a:pt x="582910" y="2123282"/>
                  <a:pt x="580429" y="2125762"/>
                  <a:pt x="580429" y="2125762"/>
                </a:cubicBezTo>
                <a:cubicBezTo>
                  <a:pt x="575468" y="2125762"/>
                  <a:pt x="569267" y="2127003"/>
                  <a:pt x="561826" y="2129483"/>
                </a:cubicBezTo>
                <a:cubicBezTo>
                  <a:pt x="554384" y="2131964"/>
                  <a:pt x="550664" y="2138165"/>
                  <a:pt x="550664" y="2148086"/>
                </a:cubicBezTo>
                <a:cubicBezTo>
                  <a:pt x="550664" y="2153048"/>
                  <a:pt x="551904" y="2156768"/>
                  <a:pt x="554384" y="2159248"/>
                </a:cubicBezTo>
                <a:cubicBezTo>
                  <a:pt x="556865" y="2161729"/>
                  <a:pt x="558105" y="2165450"/>
                  <a:pt x="558105" y="2170411"/>
                </a:cubicBezTo>
                <a:lnTo>
                  <a:pt x="550664" y="2170411"/>
                </a:lnTo>
                <a:cubicBezTo>
                  <a:pt x="530820" y="2170411"/>
                  <a:pt x="520898" y="2172891"/>
                  <a:pt x="520898" y="2177852"/>
                </a:cubicBezTo>
                <a:cubicBezTo>
                  <a:pt x="520898" y="2187774"/>
                  <a:pt x="519658" y="2192735"/>
                  <a:pt x="517177" y="2192735"/>
                </a:cubicBezTo>
                <a:cubicBezTo>
                  <a:pt x="514697" y="2192735"/>
                  <a:pt x="513457" y="2192735"/>
                  <a:pt x="513457" y="2192735"/>
                </a:cubicBezTo>
                <a:lnTo>
                  <a:pt x="506015" y="2200176"/>
                </a:lnTo>
                <a:cubicBezTo>
                  <a:pt x="501054" y="2195215"/>
                  <a:pt x="496094" y="2197696"/>
                  <a:pt x="491132" y="2207618"/>
                </a:cubicBezTo>
                <a:lnTo>
                  <a:pt x="483691" y="2222500"/>
                </a:lnTo>
                <a:cubicBezTo>
                  <a:pt x="483691" y="2222500"/>
                  <a:pt x="486172" y="2222500"/>
                  <a:pt x="491132" y="2222500"/>
                </a:cubicBezTo>
                <a:cubicBezTo>
                  <a:pt x="496094" y="2222500"/>
                  <a:pt x="493613" y="2229942"/>
                  <a:pt x="483691" y="2244825"/>
                </a:cubicBezTo>
                <a:lnTo>
                  <a:pt x="468808" y="2274590"/>
                </a:lnTo>
                <a:cubicBezTo>
                  <a:pt x="468808" y="2284512"/>
                  <a:pt x="471289" y="2289473"/>
                  <a:pt x="476250" y="2289473"/>
                </a:cubicBezTo>
                <a:cubicBezTo>
                  <a:pt x="481211" y="2289473"/>
                  <a:pt x="483691" y="2290714"/>
                  <a:pt x="483691" y="2293194"/>
                </a:cubicBezTo>
                <a:cubicBezTo>
                  <a:pt x="483691" y="2295674"/>
                  <a:pt x="483691" y="2296915"/>
                  <a:pt x="483691" y="2296915"/>
                </a:cubicBezTo>
                <a:cubicBezTo>
                  <a:pt x="483691" y="2301876"/>
                  <a:pt x="481211" y="2304356"/>
                  <a:pt x="476250" y="2304356"/>
                </a:cubicBezTo>
                <a:cubicBezTo>
                  <a:pt x="476250" y="2304356"/>
                  <a:pt x="473769" y="2304356"/>
                  <a:pt x="468808" y="2304356"/>
                </a:cubicBezTo>
                <a:cubicBezTo>
                  <a:pt x="468808" y="2309317"/>
                  <a:pt x="471289" y="2311797"/>
                  <a:pt x="476250" y="2311797"/>
                </a:cubicBezTo>
                <a:cubicBezTo>
                  <a:pt x="471289" y="2316759"/>
                  <a:pt x="468808" y="2320479"/>
                  <a:pt x="468808" y="2322959"/>
                </a:cubicBezTo>
                <a:cubicBezTo>
                  <a:pt x="468808" y="2325440"/>
                  <a:pt x="468808" y="2329161"/>
                  <a:pt x="468808" y="2334122"/>
                </a:cubicBezTo>
                <a:cubicBezTo>
                  <a:pt x="468808" y="2339082"/>
                  <a:pt x="461367" y="2341563"/>
                  <a:pt x="446484" y="2341563"/>
                </a:cubicBezTo>
                <a:lnTo>
                  <a:pt x="431601" y="2356446"/>
                </a:lnTo>
                <a:lnTo>
                  <a:pt x="439043" y="2371329"/>
                </a:lnTo>
                <a:cubicBezTo>
                  <a:pt x="444004" y="2376289"/>
                  <a:pt x="446484" y="2381251"/>
                  <a:pt x="446484" y="2386211"/>
                </a:cubicBezTo>
                <a:lnTo>
                  <a:pt x="453925" y="2393653"/>
                </a:lnTo>
                <a:cubicBezTo>
                  <a:pt x="458886" y="2393653"/>
                  <a:pt x="462607" y="2393653"/>
                  <a:pt x="465088" y="2393653"/>
                </a:cubicBezTo>
                <a:cubicBezTo>
                  <a:pt x="467568" y="2393653"/>
                  <a:pt x="468808" y="2388692"/>
                  <a:pt x="468808" y="2378770"/>
                </a:cubicBezTo>
                <a:cubicBezTo>
                  <a:pt x="468808" y="2373809"/>
                  <a:pt x="470049" y="2368848"/>
                  <a:pt x="472529" y="2363887"/>
                </a:cubicBezTo>
                <a:cubicBezTo>
                  <a:pt x="475010" y="2358926"/>
                  <a:pt x="478730" y="2358926"/>
                  <a:pt x="483691" y="2363887"/>
                </a:cubicBezTo>
                <a:cubicBezTo>
                  <a:pt x="488652" y="2363887"/>
                  <a:pt x="489892" y="2366368"/>
                  <a:pt x="487412" y="2371329"/>
                </a:cubicBezTo>
                <a:cubicBezTo>
                  <a:pt x="484931" y="2376289"/>
                  <a:pt x="481211" y="2381251"/>
                  <a:pt x="476250" y="2386211"/>
                </a:cubicBezTo>
                <a:cubicBezTo>
                  <a:pt x="476250" y="2386211"/>
                  <a:pt x="476250" y="2387451"/>
                  <a:pt x="476250" y="2389932"/>
                </a:cubicBezTo>
                <a:cubicBezTo>
                  <a:pt x="476250" y="2392413"/>
                  <a:pt x="478730" y="2393653"/>
                  <a:pt x="483691" y="2393653"/>
                </a:cubicBezTo>
                <a:cubicBezTo>
                  <a:pt x="483691" y="2403575"/>
                  <a:pt x="483691" y="2411016"/>
                  <a:pt x="483691" y="2415977"/>
                </a:cubicBezTo>
                <a:cubicBezTo>
                  <a:pt x="478730" y="2415977"/>
                  <a:pt x="476250" y="2415977"/>
                  <a:pt x="476250" y="2415977"/>
                </a:cubicBezTo>
                <a:lnTo>
                  <a:pt x="491132" y="2438301"/>
                </a:lnTo>
                <a:lnTo>
                  <a:pt x="483691" y="2460625"/>
                </a:lnTo>
                <a:cubicBezTo>
                  <a:pt x="483691" y="2465586"/>
                  <a:pt x="483691" y="2468067"/>
                  <a:pt x="483691" y="2468067"/>
                </a:cubicBezTo>
                <a:cubicBezTo>
                  <a:pt x="488652" y="2468067"/>
                  <a:pt x="489892" y="2471788"/>
                  <a:pt x="487412" y="2479229"/>
                </a:cubicBezTo>
                <a:cubicBezTo>
                  <a:pt x="484931" y="2486670"/>
                  <a:pt x="481211" y="2492872"/>
                  <a:pt x="476250" y="2497832"/>
                </a:cubicBezTo>
                <a:cubicBezTo>
                  <a:pt x="471289" y="2497832"/>
                  <a:pt x="468808" y="2499073"/>
                  <a:pt x="468808" y="2501553"/>
                </a:cubicBezTo>
                <a:cubicBezTo>
                  <a:pt x="468808" y="2504034"/>
                  <a:pt x="470049" y="2505274"/>
                  <a:pt x="472529" y="2505274"/>
                </a:cubicBezTo>
                <a:cubicBezTo>
                  <a:pt x="475010" y="2505274"/>
                  <a:pt x="478730" y="2505274"/>
                  <a:pt x="483691" y="2505274"/>
                </a:cubicBezTo>
                <a:cubicBezTo>
                  <a:pt x="478730" y="2505274"/>
                  <a:pt x="476250" y="2507755"/>
                  <a:pt x="476250" y="2512715"/>
                </a:cubicBezTo>
                <a:cubicBezTo>
                  <a:pt x="481211" y="2517676"/>
                  <a:pt x="481211" y="2520157"/>
                  <a:pt x="476250" y="2520157"/>
                </a:cubicBezTo>
                <a:cubicBezTo>
                  <a:pt x="471289" y="2520157"/>
                  <a:pt x="470049" y="2523877"/>
                  <a:pt x="472529" y="2531319"/>
                </a:cubicBezTo>
                <a:cubicBezTo>
                  <a:pt x="475010" y="2538760"/>
                  <a:pt x="478730" y="2544962"/>
                  <a:pt x="483691" y="2549922"/>
                </a:cubicBezTo>
                <a:cubicBezTo>
                  <a:pt x="493613" y="2564805"/>
                  <a:pt x="491132" y="2577207"/>
                  <a:pt x="476250" y="2587129"/>
                </a:cubicBezTo>
                <a:cubicBezTo>
                  <a:pt x="471289" y="2592090"/>
                  <a:pt x="471289" y="2597051"/>
                  <a:pt x="476250" y="2602012"/>
                </a:cubicBezTo>
                <a:cubicBezTo>
                  <a:pt x="481211" y="2606973"/>
                  <a:pt x="476250" y="2611934"/>
                  <a:pt x="461367" y="2616895"/>
                </a:cubicBezTo>
                <a:lnTo>
                  <a:pt x="453925" y="2602012"/>
                </a:lnTo>
                <a:cubicBezTo>
                  <a:pt x="453925" y="2602012"/>
                  <a:pt x="453925" y="2603252"/>
                  <a:pt x="453925" y="2605733"/>
                </a:cubicBezTo>
                <a:cubicBezTo>
                  <a:pt x="453925" y="2608214"/>
                  <a:pt x="451445" y="2609454"/>
                  <a:pt x="446484" y="2609454"/>
                </a:cubicBezTo>
                <a:cubicBezTo>
                  <a:pt x="441523" y="2609454"/>
                  <a:pt x="441523" y="2606973"/>
                  <a:pt x="446484" y="2602012"/>
                </a:cubicBezTo>
                <a:cubicBezTo>
                  <a:pt x="446484" y="2602012"/>
                  <a:pt x="445244" y="2600772"/>
                  <a:pt x="442763" y="2598291"/>
                </a:cubicBezTo>
                <a:cubicBezTo>
                  <a:pt x="440283" y="2595811"/>
                  <a:pt x="436562" y="2594571"/>
                  <a:pt x="431601" y="2594571"/>
                </a:cubicBezTo>
                <a:cubicBezTo>
                  <a:pt x="426640" y="2589610"/>
                  <a:pt x="424160" y="2582169"/>
                  <a:pt x="424160" y="2572247"/>
                </a:cubicBezTo>
                <a:cubicBezTo>
                  <a:pt x="424160" y="2572247"/>
                  <a:pt x="424160" y="2571006"/>
                  <a:pt x="424160" y="2568526"/>
                </a:cubicBezTo>
                <a:cubicBezTo>
                  <a:pt x="424160" y="2566045"/>
                  <a:pt x="422920" y="2563565"/>
                  <a:pt x="420439" y="2561084"/>
                </a:cubicBezTo>
                <a:cubicBezTo>
                  <a:pt x="417959" y="2558604"/>
                  <a:pt x="416718" y="2552403"/>
                  <a:pt x="416718" y="2542481"/>
                </a:cubicBezTo>
                <a:cubicBezTo>
                  <a:pt x="416718" y="2532559"/>
                  <a:pt x="412998" y="2525117"/>
                  <a:pt x="405556" y="2520157"/>
                </a:cubicBezTo>
                <a:cubicBezTo>
                  <a:pt x="398115" y="2515196"/>
                  <a:pt x="393154" y="2515196"/>
                  <a:pt x="390674" y="2520157"/>
                </a:cubicBezTo>
                <a:cubicBezTo>
                  <a:pt x="388193" y="2525117"/>
                  <a:pt x="389433" y="2532559"/>
                  <a:pt x="394394" y="2542481"/>
                </a:cubicBezTo>
                <a:lnTo>
                  <a:pt x="394394" y="2564805"/>
                </a:lnTo>
                <a:cubicBezTo>
                  <a:pt x="389433" y="2569766"/>
                  <a:pt x="386953" y="2572247"/>
                  <a:pt x="386953" y="2572247"/>
                </a:cubicBezTo>
                <a:cubicBezTo>
                  <a:pt x="386953" y="2572247"/>
                  <a:pt x="386953" y="2567286"/>
                  <a:pt x="386953" y="2557364"/>
                </a:cubicBezTo>
                <a:cubicBezTo>
                  <a:pt x="386953" y="2552403"/>
                  <a:pt x="383232" y="2549922"/>
                  <a:pt x="375791" y="2549922"/>
                </a:cubicBezTo>
                <a:cubicBezTo>
                  <a:pt x="368349" y="2549922"/>
                  <a:pt x="365869" y="2552403"/>
                  <a:pt x="368349" y="2557364"/>
                </a:cubicBezTo>
                <a:cubicBezTo>
                  <a:pt x="370830" y="2562324"/>
                  <a:pt x="370830" y="2564805"/>
                  <a:pt x="368349" y="2564805"/>
                </a:cubicBezTo>
                <a:cubicBezTo>
                  <a:pt x="365869" y="2564805"/>
                  <a:pt x="364628" y="2568526"/>
                  <a:pt x="364628" y="2575967"/>
                </a:cubicBezTo>
                <a:cubicBezTo>
                  <a:pt x="364628" y="2583409"/>
                  <a:pt x="363388" y="2588369"/>
                  <a:pt x="360908" y="2590850"/>
                </a:cubicBezTo>
                <a:cubicBezTo>
                  <a:pt x="358427" y="2593331"/>
                  <a:pt x="359668" y="2597051"/>
                  <a:pt x="364628" y="2602012"/>
                </a:cubicBezTo>
                <a:lnTo>
                  <a:pt x="372070" y="2609454"/>
                </a:lnTo>
                <a:lnTo>
                  <a:pt x="372070" y="2616895"/>
                </a:lnTo>
                <a:cubicBezTo>
                  <a:pt x="377031" y="2626817"/>
                  <a:pt x="377031" y="2634258"/>
                  <a:pt x="372070" y="2639219"/>
                </a:cubicBezTo>
                <a:cubicBezTo>
                  <a:pt x="372070" y="2644180"/>
                  <a:pt x="372070" y="2649141"/>
                  <a:pt x="372070" y="2654102"/>
                </a:cubicBezTo>
                <a:cubicBezTo>
                  <a:pt x="377031" y="2659063"/>
                  <a:pt x="377031" y="2661543"/>
                  <a:pt x="372070" y="2661543"/>
                </a:cubicBezTo>
                <a:lnTo>
                  <a:pt x="372070" y="2691309"/>
                </a:lnTo>
                <a:cubicBezTo>
                  <a:pt x="377031" y="2696270"/>
                  <a:pt x="375791" y="2699990"/>
                  <a:pt x="368349" y="2702471"/>
                </a:cubicBezTo>
                <a:cubicBezTo>
                  <a:pt x="360908" y="2704952"/>
                  <a:pt x="357187" y="2703711"/>
                  <a:pt x="357187" y="2698750"/>
                </a:cubicBezTo>
                <a:lnTo>
                  <a:pt x="342304" y="2683868"/>
                </a:lnTo>
                <a:lnTo>
                  <a:pt x="342304" y="2676426"/>
                </a:lnTo>
                <a:cubicBezTo>
                  <a:pt x="347265" y="2676426"/>
                  <a:pt x="349746" y="2675186"/>
                  <a:pt x="349746" y="2672706"/>
                </a:cubicBezTo>
                <a:cubicBezTo>
                  <a:pt x="349746" y="2670225"/>
                  <a:pt x="349746" y="2666504"/>
                  <a:pt x="349746" y="2661543"/>
                </a:cubicBezTo>
                <a:lnTo>
                  <a:pt x="342304" y="2639219"/>
                </a:lnTo>
                <a:cubicBezTo>
                  <a:pt x="337343" y="2639219"/>
                  <a:pt x="336103" y="2635498"/>
                  <a:pt x="338584" y="2628057"/>
                </a:cubicBezTo>
                <a:cubicBezTo>
                  <a:pt x="341064" y="2620616"/>
                  <a:pt x="339824" y="2616895"/>
                  <a:pt x="334863" y="2616895"/>
                </a:cubicBezTo>
                <a:lnTo>
                  <a:pt x="330079" y="2618490"/>
                </a:lnTo>
                <a:lnTo>
                  <a:pt x="334863" y="2594571"/>
                </a:lnTo>
                <a:lnTo>
                  <a:pt x="334863" y="2572247"/>
                </a:lnTo>
                <a:cubicBezTo>
                  <a:pt x="334863" y="2572247"/>
                  <a:pt x="334863" y="2569766"/>
                  <a:pt x="334863" y="2564805"/>
                </a:cubicBezTo>
                <a:cubicBezTo>
                  <a:pt x="334863" y="2559844"/>
                  <a:pt x="334863" y="2556124"/>
                  <a:pt x="334863" y="2553643"/>
                </a:cubicBezTo>
                <a:cubicBezTo>
                  <a:pt x="334863" y="2551162"/>
                  <a:pt x="332383" y="2549922"/>
                  <a:pt x="327421" y="2549922"/>
                </a:cubicBezTo>
                <a:cubicBezTo>
                  <a:pt x="322461" y="2544962"/>
                  <a:pt x="322461" y="2537520"/>
                  <a:pt x="327421" y="2527598"/>
                </a:cubicBezTo>
                <a:cubicBezTo>
                  <a:pt x="327421" y="2527598"/>
                  <a:pt x="329902" y="2530079"/>
                  <a:pt x="334863" y="2535040"/>
                </a:cubicBezTo>
                <a:cubicBezTo>
                  <a:pt x="339824" y="2540000"/>
                  <a:pt x="344785" y="2540000"/>
                  <a:pt x="349746" y="2535040"/>
                </a:cubicBezTo>
                <a:cubicBezTo>
                  <a:pt x="354707" y="2530079"/>
                  <a:pt x="359668" y="2530079"/>
                  <a:pt x="364628" y="2535040"/>
                </a:cubicBezTo>
                <a:cubicBezTo>
                  <a:pt x="369590" y="2535040"/>
                  <a:pt x="373310" y="2535040"/>
                  <a:pt x="375791" y="2535040"/>
                </a:cubicBezTo>
                <a:cubicBezTo>
                  <a:pt x="378271" y="2535040"/>
                  <a:pt x="379511" y="2532559"/>
                  <a:pt x="379511" y="2527598"/>
                </a:cubicBezTo>
                <a:cubicBezTo>
                  <a:pt x="379511" y="2522637"/>
                  <a:pt x="375791" y="2521397"/>
                  <a:pt x="368349" y="2523877"/>
                </a:cubicBezTo>
                <a:cubicBezTo>
                  <a:pt x="360908" y="2526358"/>
                  <a:pt x="357187" y="2525117"/>
                  <a:pt x="357187" y="2520157"/>
                </a:cubicBezTo>
                <a:lnTo>
                  <a:pt x="342304" y="2520157"/>
                </a:lnTo>
                <a:cubicBezTo>
                  <a:pt x="337343" y="2520157"/>
                  <a:pt x="333623" y="2518917"/>
                  <a:pt x="331142" y="2516436"/>
                </a:cubicBezTo>
                <a:cubicBezTo>
                  <a:pt x="328662" y="2513955"/>
                  <a:pt x="332383" y="2505274"/>
                  <a:pt x="342304" y="2490391"/>
                </a:cubicBezTo>
                <a:cubicBezTo>
                  <a:pt x="352226" y="2475508"/>
                  <a:pt x="355947" y="2466827"/>
                  <a:pt x="353467" y="2464346"/>
                </a:cubicBezTo>
                <a:cubicBezTo>
                  <a:pt x="350986" y="2461865"/>
                  <a:pt x="352226" y="2458145"/>
                  <a:pt x="357187" y="2453184"/>
                </a:cubicBezTo>
                <a:lnTo>
                  <a:pt x="379511" y="2453184"/>
                </a:lnTo>
                <a:cubicBezTo>
                  <a:pt x="379511" y="2458145"/>
                  <a:pt x="381992" y="2463106"/>
                  <a:pt x="386953" y="2468067"/>
                </a:cubicBezTo>
                <a:lnTo>
                  <a:pt x="372070" y="2475508"/>
                </a:lnTo>
                <a:lnTo>
                  <a:pt x="364628" y="2482950"/>
                </a:lnTo>
                <a:cubicBezTo>
                  <a:pt x="364628" y="2487910"/>
                  <a:pt x="367109" y="2490391"/>
                  <a:pt x="372070" y="2490391"/>
                </a:cubicBezTo>
                <a:lnTo>
                  <a:pt x="379511" y="2497832"/>
                </a:lnTo>
                <a:cubicBezTo>
                  <a:pt x="379511" y="2497832"/>
                  <a:pt x="380752" y="2499073"/>
                  <a:pt x="383232" y="2501553"/>
                </a:cubicBezTo>
                <a:cubicBezTo>
                  <a:pt x="385712" y="2504034"/>
                  <a:pt x="386953" y="2505274"/>
                  <a:pt x="386953" y="2505274"/>
                </a:cubicBezTo>
                <a:cubicBezTo>
                  <a:pt x="406797" y="2505274"/>
                  <a:pt x="411758" y="2497832"/>
                  <a:pt x="401836" y="2482950"/>
                </a:cubicBezTo>
                <a:cubicBezTo>
                  <a:pt x="401836" y="2482950"/>
                  <a:pt x="401836" y="2480469"/>
                  <a:pt x="401836" y="2475508"/>
                </a:cubicBezTo>
                <a:cubicBezTo>
                  <a:pt x="406797" y="2475508"/>
                  <a:pt x="409277" y="2475508"/>
                  <a:pt x="409277" y="2475508"/>
                </a:cubicBezTo>
                <a:cubicBezTo>
                  <a:pt x="409277" y="2475508"/>
                  <a:pt x="409277" y="2477989"/>
                  <a:pt x="409277" y="2482950"/>
                </a:cubicBezTo>
                <a:lnTo>
                  <a:pt x="416718" y="2490391"/>
                </a:lnTo>
                <a:cubicBezTo>
                  <a:pt x="416718" y="2480469"/>
                  <a:pt x="416718" y="2473028"/>
                  <a:pt x="416718" y="2468067"/>
                </a:cubicBezTo>
                <a:cubicBezTo>
                  <a:pt x="411758" y="2463106"/>
                  <a:pt x="409277" y="2458145"/>
                  <a:pt x="409277" y="2453184"/>
                </a:cubicBezTo>
                <a:cubicBezTo>
                  <a:pt x="409277" y="2448223"/>
                  <a:pt x="406797" y="2444503"/>
                  <a:pt x="401836" y="2442022"/>
                </a:cubicBezTo>
                <a:cubicBezTo>
                  <a:pt x="396875" y="2439541"/>
                  <a:pt x="394394" y="2433340"/>
                  <a:pt x="394394" y="2423418"/>
                </a:cubicBezTo>
                <a:cubicBezTo>
                  <a:pt x="394394" y="2418458"/>
                  <a:pt x="391914" y="2413496"/>
                  <a:pt x="386953" y="2408536"/>
                </a:cubicBezTo>
                <a:cubicBezTo>
                  <a:pt x="377031" y="2433340"/>
                  <a:pt x="370830" y="2444503"/>
                  <a:pt x="368349" y="2442022"/>
                </a:cubicBezTo>
                <a:cubicBezTo>
                  <a:pt x="365869" y="2439541"/>
                  <a:pt x="365869" y="2435821"/>
                  <a:pt x="368349" y="2430860"/>
                </a:cubicBezTo>
                <a:cubicBezTo>
                  <a:pt x="370830" y="2425899"/>
                  <a:pt x="372070" y="2420938"/>
                  <a:pt x="372070" y="2415977"/>
                </a:cubicBezTo>
                <a:lnTo>
                  <a:pt x="394394" y="2378770"/>
                </a:lnTo>
                <a:lnTo>
                  <a:pt x="394394" y="2363887"/>
                </a:lnTo>
                <a:cubicBezTo>
                  <a:pt x="394394" y="2353965"/>
                  <a:pt x="396875" y="2346524"/>
                  <a:pt x="401836" y="2341563"/>
                </a:cubicBezTo>
                <a:cubicBezTo>
                  <a:pt x="406797" y="2336602"/>
                  <a:pt x="406797" y="2334122"/>
                  <a:pt x="401836" y="2334122"/>
                </a:cubicBezTo>
                <a:cubicBezTo>
                  <a:pt x="396875" y="2329161"/>
                  <a:pt x="393154" y="2322959"/>
                  <a:pt x="390674" y="2315518"/>
                </a:cubicBezTo>
                <a:cubicBezTo>
                  <a:pt x="388193" y="2308077"/>
                  <a:pt x="389433" y="2304356"/>
                  <a:pt x="394394" y="2304356"/>
                </a:cubicBezTo>
                <a:lnTo>
                  <a:pt x="394394" y="2296915"/>
                </a:lnTo>
                <a:cubicBezTo>
                  <a:pt x="394394" y="2296915"/>
                  <a:pt x="391914" y="2294434"/>
                  <a:pt x="386953" y="2289473"/>
                </a:cubicBezTo>
                <a:cubicBezTo>
                  <a:pt x="381992" y="2284512"/>
                  <a:pt x="374550" y="2286993"/>
                  <a:pt x="364628" y="2296915"/>
                </a:cubicBezTo>
                <a:lnTo>
                  <a:pt x="357187" y="2304356"/>
                </a:lnTo>
                <a:cubicBezTo>
                  <a:pt x="352226" y="2304356"/>
                  <a:pt x="349746" y="2309317"/>
                  <a:pt x="349746" y="2319239"/>
                </a:cubicBezTo>
                <a:lnTo>
                  <a:pt x="342304" y="2334122"/>
                </a:lnTo>
                <a:cubicBezTo>
                  <a:pt x="337343" y="2339082"/>
                  <a:pt x="336103" y="2345284"/>
                  <a:pt x="338584" y="2352725"/>
                </a:cubicBezTo>
                <a:cubicBezTo>
                  <a:pt x="341064" y="2360166"/>
                  <a:pt x="341064" y="2365127"/>
                  <a:pt x="338584" y="2367608"/>
                </a:cubicBezTo>
                <a:cubicBezTo>
                  <a:pt x="336103" y="2370089"/>
                  <a:pt x="336103" y="2373809"/>
                  <a:pt x="338584" y="2378770"/>
                </a:cubicBezTo>
                <a:cubicBezTo>
                  <a:pt x="341064" y="2383731"/>
                  <a:pt x="337343" y="2389932"/>
                  <a:pt x="327421" y="2397373"/>
                </a:cubicBezTo>
                <a:cubicBezTo>
                  <a:pt x="317500" y="2404815"/>
                  <a:pt x="312539" y="2418458"/>
                  <a:pt x="312539" y="2438301"/>
                </a:cubicBezTo>
                <a:cubicBezTo>
                  <a:pt x="312539" y="2453184"/>
                  <a:pt x="312539" y="2461865"/>
                  <a:pt x="312539" y="2464346"/>
                </a:cubicBezTo>
                <a:cubicBezTo>
                  <a:pt x="312539" y="2466827"/>
                  <a:pt x="310058" y="2468067"/>
                  <a:pt x="305097" y="2468067"/>
                </a:cubicBezTo>
                <a:cubicBezTo>
                  <a:pt x="300136" y="2468067"/>
                  <a:pt x="296416" y="2469307"/>
                  <a:pt x="293935" y="2471788"/>
                </a:cubicBezTo>
                <a:cubicBezTo>
                  <a:pt x="291455" y="2474268"/>
                  <a:pt x="290214" y="2477989"/>
                  <a:pt x="290214" y="2482950"/>
                </a:cubicBezTo>
                <a:cubicBezTo>
                  <a:pt x="285254" y="2507755"/>
                  <a:pt x="277812" y="2520157"/>
                  <a:pt x="267890" y="2520157"/>
                </a:cubicBezTo>
                <a:cubicBezTo>
                  <a:pt x="253007" y="2520157"/>
                  <a:pt x="253007" y="2525117"/>
                  <a:pt x="267890" y="2535040"/>
                </a:cubicBezTo>
                <a:cubicBezTo>
                  <a:pt x="272851" y="2535040"/>
                  <a:pt x="274092" y="2538760"/>
                  <a:pt x="271611" y="2546202"/>
                </a:cubicBezTo>
                <a:cubicBezTo>
                  <a:pt x="269131" y="2553643"/>
                  <a:pt x="265410" y="2554883"/>
                  <a:pt x="260449" y="2549922"/>
                </a:cubicBezTo>
                <a:cubicBezTo>
                  <a:pt x="250527" y="2540000"/>
                  <a:pt x="245566" y="2542481"/>
                  <a:pt x="245566" y="2557364"/>
                </a:cubicBezTo>
                <a:cubicBezTo>
                  <a:pt x="245566" y="2562324"/>
                  <a:pt x="248047" y="2564805"/>
                  <a:pt x="253007" y="2564805"/>
                </a:cubicBezTo>
                <a:cubicBezTo>
                  <a:pt x="253007" y="2564805"/>
                  <a:pt x="254248" y="2566045"/>
                  <a:pt x="256728" y="2568526"/>
                </a:cubicBezTo>
                <a:cubicBezTo>
                  <a:pt x="259209" y="2571006"/>
                  <a:pt x="260449" y="2572247"/>
                  <a:pt x="260449" y="2572247"/>
                </a:cubicBezTo>
                <a:cubicBezTo>
                  <a:pt x="260449" y="2577207"/>
                  <a:pt x="257968" y="2579688"/>
                  <a:pt x="253007" y="2579688"/>
                </a:cubicBezTo>
                <a:cubicBezTo>
                  <a:pt x="253007" y="2579688"/>
                  <a:pt x="250527" y="2580928"/>
                  <a:pt x="245566" y="2583409"/>
                </a:cubicBezTo>
                <a:cubicBezTo>
                  <a:pt x="240605" y="2585889"/>
                  <a:pt x="240605" y="2589610"/>
                  <a:pt x="245566" y="2594571"/>
                </a:cubicBezTo>
                <a:lnTo>
                  <a:pt x="238125" y="2602012"/>
                </a:lnTo>
                <a:cubicBezTo>
                  <a:pt x="238125" y="2602012"/>
                  <a:pt x="236885" y="2600772"/>
                  <a:pt x="234404" y="2598291"/>
                </a:cubicBezTo>
                <a:cubicBezTo>
                  <a:pt x="231923" y="2595811"/>
                  <a:pt x="230683" y="2594571"/>
                  <a:pt x="230683" y="2594571"/>
                </a:cubicBezTo>
                <a:cubicBezTo>
                  <a:pt x="225722" y="2569766"/>
                  <a:pt x="228203" y="2552403"/>
                  <a:pt x="238125" y="2542481"/>
                </a:cubicBezTo>
                <a:cubicBezTo>
                  <a:pt x="243086" y="2542481"/>
                  <a:pt x="246806" y="2540000"/>
                  <a:pt x="249287" y="2535040"/>
                </a:cubicBezTo>
                <a:cubicBezTo>
                  <a:pt x="251767" y="2530079"/>
                  <a:pt x="251767" y="2526358"/>
                  <a:pt x="249287" y="2523877"/>
                </a:cubicBezTo>
                <a:cubicBezTo>
                  <a:pt x="246806" y="2521397"/>
                  <a:pt x="248047" y="2515196"/>
                  <a:pt x="253007" y="2505274"/>
                </a:cubicBezTo>
                <a:lnTo>
                  <a:pt x="260449" y="2490391"/>
                </a:lnTo>
                <a:cubicBezTo>
                  <a:pt x="260449" y="2485430"/>
                  <a:pt x="262929" y="2482950"/>
                  <a:pt x="267890" y="2482950"/>
                </a:cubicBezTo>
                <a:lnTo>
                  <a:pt x="267890" y="2475508"/>
                </a:lnTo>
                <a:cubicBezTo>
                  <a:pt x="262929" y="2470548"/>
                  <a:pt x="262929" y="2468067"/>
                  <a:pt x="267890" y="2468067"/>
                </a:cubicBezTo>
                <a:cubicBezTo>
                  <a:pt x="272851" y="2468067"/>
                  <a:pt x="277812" y="2468067"/>
                  <a:pt x="282773" y="2468067"/>
                </a:cubicBezTo>
                <a:cubicBezTo>
                  <a:pt x="287734" y="2468067"/>
                  <a:pt x="290214" y="2465586"/>
                  <a:pt x="290214" y="2460625"/>
                </a:cubicBezTo>
                <a:cubicBezTo>
                  <a:pt x="290214" y="2455665"/>
                  <a:pt x="290214" y="2453184"/>
                  <a:pt x="290214" y="2453184"/>
                </a:cubicBezTo>
                <a:cubicBezTo>
                  <a:pt x="285254" y="2453184"/>
                  <a:pt x="282773" y="2453184"/>
                  <a:pt x="282773" y="2453184"/>
                </a:cubicBezTo>
                <a:cubicBezTo>
                  <a:pt x="282773" y="2453184"/>
                  <a:pt x="282773" y="2450703"/>
                  <a:pt x="282773" y="2445743"/>
                </a:cubicBezTo>
                <a:cubicBezTo>
                  <a:pt x="287734" y="2445743"/>
                  <a:pt x="292695" y="2445743"/>
                  <a:pt x="297656" y="2445743"/>
                </a:cubicBezTo>
                <a:cubicBezTo>
                  <a:pt x="302617" y="2445743"/>
                  <a:pt x="305097" y="2443262"/>
                  <a:pt x="305097" y="2438301"/>
                </a:cubicBezTo>
                <a:cubicBezTo>
                  <a:pt x="305097" y="2438301"/>
                  <a:pt x="305097" y="2437061"/>
                  <a:pt x="305097" y="2434581"/>
                </a:cubicBezTo>
                <a:cubicBezTo>
                  <a:pt x="305097" y="2432100"/>
                  <a:pt x="302617" y="2430860"/>
                  <a:pt x="297656" y="2430860"/>
                </a:cubicBezTo>
                <a:cubicBezTo>
                  <a:pt x="292695" y="2430860"/>
                  <a:pt x="290214" y="2430860"/>
                  <a:pt x="290214" y="2430860"/>
                </a:cubicBezTo>
                <a:cubicBezTo>
                  <a:pt x="290214" y="2430860"/>
                  <a:pt x="290214" y="2428379"/>
                  <a:pt x="290214" y="2423418"/>
                </a:cubicBezTo>
                <a:cubicBezTo>
                  <a:pt x="310058" y="2388692"/>
                  <a:pt x="319980" y="2363887"/>
                  <a:pt x="319980" y="2349004"/>
                </a:cubicBezTo>
                <a:cubicBezTo>
                  <a:pt x="319980" y="2339082"/>
                  <a:pt x="322461" y="2331641"/>
                  <a:pt x="327421" y="2326680"/>
                </a:cubicBezTo>
                <a:cubicBezTo>
                  <a:pt x="327421" y="2326680"/>
                  <a:pt x="327421" y="2325440"/>
                  <a:pt x="327421" y="2322959"/>
                </a:cubicBezTo>
                <a:cubicBezTo>
                  <a:pt x="327421" y="2320479"/>
                  <a:pt x="324941" y="2316759"/>
                  <a:pt x="319980" y="2311797"/>
                </a:cubicBezTo>
                <a:cubicBezTo>
                  <a:pt x="310058" y="2306837"/>
                  <a:pt x="305097" y="2301876"/>
                  <a:pt x="305097" y="2296915"/>
                </a:cubicBezTo>
                <a:lnTo>
                  <a:pt x="312539" y="2304356"/>
                </a:lnTo>
                <a:cubicBezTo>
                  <a:pt x="322461" y="2309317"/>
                  <a:pt x="329902" y="2310557"/>
                  <a:pt x="334863" y="2308077"/>
                </a:cubicBezTo>
                <a:cubicBezTo>
                  <a:pt x="339824" y="2305597"/>
                  <a:pt x="342304" y="2299395"/>
                  <a:pt x="342304" y="2289473"/>
                </a:cubicBezTo>
                <a:cubicBezTo>
                  <a:pt x="342304" y="2284512"/>
                  <a:pt x="344785" y="2280792"/>
                  <a:pt x="349746" y="2278311"/>
                </a:cubicBezTo>
                <a:cubicBezTo>
                  <a:pt x="354707" y="2275831"/>
                  <a:pt x="357187" y="2272110"/>
                  <a:pt x="357187" y="2267149"/>
                </a:cubicBezTo>
                <a:cubicBezTo>
                  <a:pt x="362148" y="2267149"/>
                  <a:pt x="364628" y="2268390"/>
                  <a:pt x="364628" y="2270870"/>
                </a:cubicBezTo>
                <a:lnTo>
                  <a:pt x="364628" y="2267149"/>
                </a:lnTo>
                <a:cubicBezTo>
                  <a:pt x="364628" y="2262188"/>
                  <a:pt x="364628" y="2259707"/>
                  <a:pt x="364628" y="2259707"/>
                </a:cubicBezTo>
                <a:cubicBezTo>
                  <a:pt x="359668" y="2259707"/>
                  <a:pt x="357187" y="2262188"/>
                  <a:pt x="357187" y="2267149"/>
                </a:cubicBezTo>
                <a:cubicBezTo>
                  <a:pt x="357187" y="2262188"/>
                  <a:pt x="357187" y="2259707"/>
                  <a:pt x="357187" y="2259707"/>
                </a:cubicBezTo>
                <a:lnTo>
                  <a:pt x="364628" y="2244825"/>
                </a:lnTo>
                <a:cubicBezTo>
                  <a:pt x="364628" y="2239864"/>
                  <a:pt x="367109" y="2236143"/>
                  <a:pt x="372070" y="2233663"/>
                </a:cubicBezTo>
                <a:cubicBezTo>
                  <a:pt x="377031" y="2231182"/>
                  <a:pt x="381992" y="2224981"/>
                  <a:pt x="386953" y="2215059"/>
                </a:cubicBezTo>
                <a:lnTo>
                  <a:pt x="394394" y="2192735"/>
                </a:lnTo>
                <a:cubicBezTo>
                  <a:pt x="399355" y="2192735"/>
                  <a:pt x="401836" y="2196456"/>
                  <a:pt x="401836" y="2203897"/>
                </a:cubicBezTo>
                <a:cubicBezTo>
                  <a:pt x="401836" y="2211338"/>
                  <a:pt x="400595" y="2215059"/>
                  <a:pt x="398115" y="2215059"/>
                </a:cubicBezTo>
                <a:cubicBezTo>
                  <a:pt x="395634" y="2215059"/>
                  <a:pt x="395634" y="2217540"/>
                  <a:pt x="398115" y="2222500"/>
                </a:cubicBezTo>
                <a:cubicBezTo>
                  <a:pt x="400595" y="2227462"/>
                  <a:pt x="400595" y="2233663"/>
                  <a:pt x="398115" y="2241104"/>
                </a:cubicBezTo>
                <a:cubicBezTo>
                  <a:pt x="395634" y="2248545"/>
                  <a:pt x="391914" y="2252266"/>
                  <a:pt x="386953" y="2252266"/>
                </a:cubicBezTo>
                <a:cubicBezTo>
                  <a:pt x="377031" y="2257227"/>
                  <a:pt x="374550" y="2259707"/>
                  <a:pt x="379511" y="2259707"/>
                </a:cubicBezTo>
                <a:cubicBezTo>
                  <a:pt x="384472" y="2264669"/>
                  <a:pt x="391914" y="2267149"/>
                  <a:pt x="401836" y="2267149"/>
                </a:cubicBezTo>
                <a:lnTo>
                  <a:pt x="416718" y="2274590"/>
                </a:lnTo>
                <a:cubicBezTo>
                  <a:pt x="416718" y="2279552"/>
                  <a:pt x="420439" y="2282032"/>
                  <a:pt x="427881" y="2282032"/>
                </a:cubicBezTo>
                <a:cubicBezTo>
                  <a:pt x="435322" y="2282032"/>
                  <a:pt x="441523" y="2279552"/>
                  <a:pt x="446484" y="2274590"/>
                </a:cubicBezTo>
                <a:lnTo>
                  <a:pt x="439043" y="2252266"/>
                </a:lnTo>
                <a:cubicBezTo>
                  <a:pt x="434082" y="2252266"/>
                  <a:pt x="431601" y="2251026"/>
                  <a:pt x="431601" y="2248545"/>
                </a:cubicBezTo>
                <a:cubicBezTo>
                  <a:pt x="431601" y="2246065"/>
                  <a:pt x="434082" y="2242345"/>
                  <a:pt x="439043" y="2237383"/>
                </a:cubicBezTo>
                <a:lnTo>
                  <a:pt x="431601" y="2222500"/>
                </a:lnTo>
                <a:cubicBezTo>
                  <a:pt x="426640" y="2217540"/>
                  <a:pt x="425400" y="2212579"/>
                  <a:pt x="427881" y="2207618"/>
                </a:cubicBezTo>
                <a:cubicBezTo>
                  <a:pt x="430361" y="2202657"/>
                  <a:pt x="431601" y="2195215"/>
                  <a:pt x="431601" y="2185293"/>
                </a:cubicBezTo>
                <a:lnTo>
                  <a:pt x="439043" y="2170411"/>
                </a:lnTo>
                <a:lnTo>
                  <a:pt x="446484" y="2162969"/>
                </a:lnTo>
                <a:cubicBezTo>
                  <a:pt x="446484" y="2162969"/>
                  <a:pt x="448965" y="2162969"/>
                  <a:pt x="453925" y="2162969"/>
                </a:cubicBezTo>
                <a:cubicBezTo>
                  <a:pt x="458886" y="2162969"/>
                  <a:pt x="461367" y="2160489"/>
                  <a:pt x="461367" y="2155528"/>
                </a:cubicBezTo>
                <a:cubicBezTo>
                  <a:pt x="461367" y="2150567"/>
                  <a:pt x="462607" y="2148086"/>
                  <a:pt x="465088" y="2148086"/>
                </a:cubicBezTo>
                <a:cubicBezTo>
                  <a:pt x="467568" y="2148086"/>
                  <a:pt x="468808" y="2143126"/>
                  <a:pt x="468808" y="2133204"/>
                </a:cubicBezTo>
                <a:cubicBezTo>
                  <a:pt x="463847" y="2128243"/>
                  <a:pt x="461367" y="2124522"/>
                  <a:pt x="461367" y="2122041"/>
                </a:cubicBezTo>
                <a:cubicBezTo>
                  <a:pt x="461367" y="2119561"/>
                  <a:pt x="456406" y="2118321"/>
                  <a:pt x="446484" y="2118321"/>
                </a:cubicBezTo>
                <a:cubicBezTo>
                  <a:pt x="431601" y="2118321"/>
                  <a:pt x="431601" y="2113360"/>
                  <a:pt x="446484" y="2103438"/>
                </a:cubicBezTo>
                <a:cubicBezTo>
                  <a:pt x="451445" y="2098477"/>
                  <a:pt x="453925" y="2094756"/>
                  <a:pt x="453925" y="2092276"/>
                </a:cubicBezTo>
                <a:cubicBezTo>
                  <a:pt x="453925" y="2089796"/>
                  <a:pt x="453925" y="2086075"/>
                  <a:pt x="453925" y="2081114"/>
                </a:cubicBezTo>
                <a:cubicBezTo>
                  <a:pt x="453925" y="2061270"/>
                  <a:pt x="466328" y="2048868"/>
                  <a:pt x="491132" y="2043907"/>
                </a:cubicBezTo>
                <a:cubicBezTo>
                  <a:pt x="501054" y="2043907"/>
                  <a:pt x="507256" y="2041427"/>
                  <a:pt x="509736" y="2036465"/>
                </a:cubicBezTo>
                <a:cubicBezTo>
                  <a:pt x="512217" y="2031505"/>
                  <a:pt x="510976" y="2024063"/>
                  <a:pt x="506015" y="2014141"/>
                </a:cubicBezTo>
                <a:lnTo>
                  <a:pt x="506015" y="1999258"/>
                </a:lnTo>
                <a:cubicBezTo>
                  <a:pt x="510976" y="1999258"/>
                  <a:pt x="514697" y="1996778"/>
                  <a:pt x="517177" y="1991817"/>
                </a:cubicBezTo>
                <a:cubicBezTo>
                  <a:pt x="519658" y="1986856"/>
                  <a:pt x="520898" y="1986856"/>
                  <a:pt x="520898" y="1991817"/>
                </a:cubicBezTo>
                <a:lnTo>
                  <a:pt x="528339" y="2006700"/>
                </a:lnTo>
                <a:lnTo>
                  <a:pt x="550664" y="1991817"/>
                </a:lnTo>
                <a:lnTo>
                  <a:pt x="535781" y="1984375"/>
                </a:lnTo>
                <a:lnTo>
                  <a:pt x="543222" y="1976934"/>
                </a:lnTo>
                <a:cubicBezTo>
                  <a:pt x="548183" y="1976934"/>
                  <a:pt x="554384" y="1973213"/>
                  <a:pt x="561826" y="1965772"/>
                </a:cubicBezTo>
                <a:cubicBezTo>
                  <a:pt x="569267" y="1958331"/>
                  <a:pt x="575468" y="1952129"/>
                  <a:pt x="580429" y="1947168"/>
                </a:cubicBezTo>
                <a:lnTo>
                  <a:pt x="580429" y="1939727"/>
                </a:lnTo>
                <a:cubicBezTo>
                  <a:pt x="575468" y="1939727"/>
                  <a:pt x="572988" y="1934766"/>
                  <a:pt x="572988" y="1924844"/>
                </a:cubicBezTo>
                <a:lnTo>
                  <a:pt x="580429" y="1909961"/>
                </a:lnTo>
                <a:cubicBezTo>
                  <a:pt x="580429" y="1905000"/>
                  <a:pt x="586630" y="1896319"/>
                  <a:pt x="599033" y="1883916"/>
                </a:cubicBezTo>
                <a:cubicBezTo>
                  <a:pt x="611436" y="1871514"/>
                  <a:pt x="617637" y="1864073"/>
                  <a:pt x="617637" y="1861592"/>
                </a:cubicBezTo>
                <a:cubicBezTo>
                  <a:pt x="617637" y="1859112"/>
                  <a:pt x="622598" y="1856631"/>
                  <a:pt x="632519" y="1854151"/>
                </a:cubicBezTo>
                <a:cubicBezTo>
                  <a:pt x="642441" y="1851670"/>
                  <a:pt x="648643" y="1846709"/>
                  <a:pt x="651123" y="1839268"/>
                </a:cubicBezTo>
                <a:cubicBezTo>
                  <a:pt x="653603" y="1831827"/>
                  <a:pt x="657324" y="1828106"/>
                  <a:pt x="662285" y="1828106"/>
                </a:cubicBezTo>
                <a:cubicBezTo>
                  <a:pt x="667246" y="1823145"/>
                  <a:pt x="669726" y="1818184"/>
                  <a:pt x="669726" y="1813223"/>
                </a:cubicBezTo>
                <a:lnTo>
                  <a:pt x="677168" y="1805782"/>
                </a:lnTo>
                <a:cubicBezTo>
                  <a:pt x="677168" y="1805782"/>
                  <a:pt x="683369" y="1799581"/>
                  <a:pt x="695771" y="1787178"/>
                </a:cubicBezTo>
                <a:cubicBezTo>
                  <a:pt x="708174" y="1774776"/>
                  <a:pt x="719336" y="1763614"/>
                  <a:pt x="729257" y="1753692"/>
                </a:cubicBezTo>
                <a:cubicBezTo>
                  <a:pt x="739179" y="1743770"/>
                  <a:pt x="744140" y="1736329"/>
                  <a:pt x="744140" y="1731368"/>
                </a:cubicBezTo>
                <a:lnTo>
                  <a:pt x="788789" y="1686719"/>
                </a:lnTo>
                <a:cubicBezTo>
                  <a:pt x="793750" y="1676797"/>
                  <a:pt x="798711" y="1673077"/>
                  <a:pt x="803672" y="1675557"/>
                </a:cubicBezTo>
                <a:cubicBezTo>
                  <a:pt x="808633" y="1678037"/>
                  <a:pt x="814834" y="1675557"/>
                  <a:pt x="822275" y="1668116"/>
                </a:cubicBezTo>
                <a:cubicBezTo>
                  <a:pt x="829717" y="1660674"/>
                  <a:pt x="834678" y="1656954"/>
                  <a:pt x="837158" y="1656954"/>
                </a:cubicBezTo>
                <a:cubicBezTo>
                  <a:pt x="839638" y="1656954"/>
                  <a:pt x="848320" y="1650752"/>
                  <a:pt x="863203" y="1638350"/>
                </a:cubicBezTo>
                <a:cubicBezTo>
                  <a:pt x="878086" y="1625948"/>
                  <a:pt x="885527" y="1613545"/>
                  <a:pt x="885527" y="1601143"/>
                </a:cubicBezTo>
                <a:cubicBezTo>
                  <a:pt x="885527" y="1588741"/>
                  <a:pt x="883047" y="1582540"/>
                  <a:pt x="878086" y="1582540"/>
                </a:cubicBezTo>
                <a:cubicBezTo>
                  <a:pt x="873125" y="1582540"/>
                  <a:pt x="871885" y="1581299"/>
                  <a:pt x="874365" y="1578819"/>
                </a:cubicBezTo>
                <a:cubicBezTo>
                  <a:pt x="876845" y="1576338"/>
                  <a:pt x="881806" y="1575098"/>
                  <a:pt x="889248" y="1575098"/>
                </a:cubicBezTo>
                <a:cubicBezTo>
                  <a:pt x="896689" y="1575098"/>
                  <a:pt x="900410" y="1572618"/>
                  <a:pt x="900410" y="1567657"/>
                </a:cubicBezTo>
                <a:cubicBezTo>
                  <a:pt x="900410" y="1562696"/>
                  <a:pt x="902890" y="1560215"/>
                  <a:pt x="907851" y="1560215"/>
                </a:cubicBezTo>
                <a:cubicBezTo>
                  <a:pt x="907851" y="1560215"/>
                  <a:pt x="909091" y="1560215"/>
                  <a:pt x="911572" y="1560215"/>
                </a:cubicBezTo>
                <a:cubicBezTo>
                  <a:pt x="914052" y="1560215"/>
                  <a:pt x="915293" y="1557735"/>
                  <a:pt x="915293" y="1552774"/>
                </a:cubicBezTo>
                <a:cubicBezTo>
                  <a:pt x="915293" y="1552774"/>
                  <a:pt x="912812" y="1552774"/>
                  <a:pt x="907851" y="1552774"/>
                </a:cubicBezTo>
                <a:cubicBezTo>
                  <a:pt x="902890" y="1552774"/>
                  <a:pt x="902890" y="1550294"/>
                  <a:pt x="907851" y="1545332"/>
                </a:cubicBezTo>
                <a:lnTo>
                  <a:pt x="930176" y="1530450"/>
                </a:lnTo>
                <a:cubicBezTo>
                  <a:pt x="940097" y="1530450"/>
                  <a:pt x="947539" y="1530450"/>
                  <a:pt x="952500" y="1530450"/>
                </a:cubicBezTo>
                <a:cubicBezTo>
                  <a:pt x="957461" y="1530450"/>
                  <a:pt x="959941" y="1527969"/>
                  <a:pt x="959941" y="1523008"/>
                </a:cubicBezTo>
                <a:cubicBezTo>
                  <a:pt x="959941" y="1523008"/>
                  <a:pt x="959941" y="1520528"/>
                  <a:pt x="959941" y="1515567"/>
                </a:cubicBezTo>
                <a:cubicBezTo>
                  <a:pt x="954980" y="1515567"/>
                  <a:pt x="952500" y="1513086"/>
                  <a:pt x="952500" y="1508125"/>
                </a:cubicBezTo>
                <a:cubicBezTo>
                  <a:pt x="952500" y="1503164"/>
                  <a:pt x="954980" y="1500684"/>
                  <a:pt x="959941" y="1500684"/>
                </a:cubicBezTo>
                <a:cubicBezTo>
                  <a:pt x="959941" y="1500684"/>
                  <a:pt x="959941" y="1503164"/>
                  <a:pt x="959941" y="1508125"/>
                </a:cubicBezTo>
                <a:lnTo>
                  <a:pt x="974824" y="1508125"/>
                </a:lnTo>
                <a:cubicBezTo>
                  <a:pt x="979785" y="1503164"/>
                  <a:pt x="981025" y="1498204"/>
                  <a:pt x="978545" y="1493243"/>
                </a:cubicBezTo>
                <a:cubicBezTo>
                  <a:pt x="976064" y="1488282"/>
                  <a:pt x="976064" y="1483321"/>
                  <a:pt x="978545" y="1478360"/>
                </a:cubicBezTo>
                <a:cubicBezTo>
                  <a:pt x="981025" y="1473399"/>
                  <a:pt x="984746" y="1470918"/>
                  <a:pt x="989707" y="1470918"/>
                </a:cubicBezTo>
                <a:lnTo>
                  <a:pt x="997148" y="1463477"/>
                </a:lnTo>
                <a:cubicBezTo>
                  <a:pt x="997148" y="1458516"/>
                  <a:pt x="997148" y="1454795"/>
                  <a:pt x="997148" y="1452315"/>
                </a:cubicBezTo>
                <a:cubicBezTo>
                  <a:pt x="997148" y="1449835"/>
                  <a:pt x="997148" y="1446114"/>
                  <a:pt x="997148" y="1441153"/>
                </a:cubicBezTo>
                <a:cubicBezTo>
                  <a:pt x="1002109" y="1436192"/>
                  <a:pt x="1004589" y="1433711"/>
                  <a:pt x="1004589" y="1433711"/>
                </a:cubicBezTo>
                <a:cubicBezTo>
                  <a:pt x="1004589" y="1433711"/>
                  <a:pt x="1002109" y="1433711"/>
                  <a:pt x="997148" y="1433711"/>
                </a:cubicBezTo>
                <a:lnTo>
                  <a:pt x="989707" y="1426270"/>
                </a:lnTo>
                <a:cubicBezTo>
                  <a:pt x="969863" y="1431231"/>
                  <a:pt x="959941" y="1436192"/>
                  <a:pt x="959941" y="1441153"/>
                </a:cubicBezTo>
                <a:cubicBezTo>
                  <a:pt x="959941" y="1446114"/>
                  <a:pt x="957461" y="1448594"/>
                  <a:pt x="952500" y="1448594"/>
                </a:cubicBezTo>
                <a:cubicBezTo>
                  <a:pt x="942578" y="1448594"/>
                  <a:pt x="937617" y="1449835"/>
                  <a:pt x="937617" y="1452315"/>
                </a:cubicBezTo>
                <a:cubicBezTo>
                  <a:pt x="937617" y="1454795"/>
                  <a:pt x="937617" y="1460997"/>
                  <a:pt x="937617" y="1470918"/>
                </a:cubicBezTo>
                <a:cubicBezTo>
                  <a:pt x="937617" y="1485801"/>
                  <a:pt x="935137" y="1495723"/>
                  <a:pt x="930176" y="1500684"/>
                </a:cubicBezTo>
                <a:lnTo>
                  <a:pt x="915293" y="1478360"/>
                </a:lnTo>
                <a:cubicBezTo>
                  <a:pt x="915293" y="1473399"/>
                  <a:pt x="914052" y="1468438"/>
                  <a:pt x="911572" y="1463477"/>
                </a:cubicBezTo>
                <a:cubicBezTo>
                  <a:pt x="909091" y="1458516"/>
                  <a:pt x="907851" y="1456036"/>
                  <a:pt x="907851" y="1456036"/>
                </a:cubicBezTo>
                <a:cubicBezTo>
                  <a:pt x="917773" y="1456036"/>
                  <a:pt x="922734" y="1451075"/>
                  <a:pt x="922734" y="1441153"/>
                </a:cubicBezTo>
                <a:cubicBezTo>
                  <a:pt x="927695" y="1446114"/>
                  <a:pt x="932656" y="1446114"/>
                  <a:pt x="937617" y="1441153"/>
                </a:cubicBezTo>
                <a:cubicBezTo>
                  <a:pt x="937617" y="1441153"/>
                  <a:pt x="938857" y="1439912"/>
                  <a:pt x="941338" y="1437432"/>
                </a:cubicBezTo>
                <a:cubicBezTo>
                  <a:pt x="943818" y="1434952"/>
                  <a:pt x="945058" y="1431231"/>
                  <a:pt x="945058" y="1426270"/>
                </a:cubicBezTo>
                <a:cubicBezTo>
                  <a:pt x="950019" y="1421309"/>
                  <a:pt x="952500" y="1418829"/>
                  <a:pt x="952500" y="1418829"/>
                </a:cubicBezTo>
                <a:cubicBezTo>
                  <a:pt x="952500" y="1413868"/>
                  <a:pt x="953740" y="1411387"/>
                  <a:pt x="956220" y="1411387"/>
                </a:cubicBezTo>
                <a:cubicBezTo>
                  <a:pt x="958701" y="1411387"/>
                  <a:pt x="959941" y="1411387"/>
                  <a:pt x="959941" y="1411387"/>
                </a:cubicBezTo>
                <a:cubicBezTo>
                  <a:pt x="964902" y="1411387"/>
                  <a:pt x="967383" y="1408907"/>
                  <a:pt x="967383" y="1403946"/>
                </a:cubicBezTo>
                <a:lnTo>
                  <a:pt x="982265" y="1403946"/>
                </a:lnTo>
                <a:cubicBezTo>
                  <a:pt x="997148" y="1403946"/>
                  <a:pt x="999629" y="1398985"/>
                  <a:pt x="989707" y="1389063"/>
                </a:cubicBezTo>
                <a:cubicBezTo>
                  <a:pt x="989707" y="1384102"/>
                  <a:pt x="989707" y="1381622"/>
                  <a:pt x="989707" y="1381622"/>
                </a:cubicBezTo>
                <a:lnTo>
                  <a:pt x="997148" y="1381622"/>
                </a:lnTo>
                <a:cubicBezTo>
                  <a:pt x="997148" y="1376661"/>
                  <a:pt x="998389" y="1372940"/>
                  <a:pt x="1000869" y="1370459"/>
                </a:cubicBezTo>
                <a:cubicBezTo>
                  <a:pt x="1003349" y="1367979"/>
                  <a:pt x="1004589" y="1364258"/>
                  <a:pt x="1004589" y="1359297"/>
                </a:cubicBezTo>
                <a:cubicBezTo>
                  <a:pt x="1014511" y="1354336"/>
                  <a:pt x="1019473" y="1346895"/>
                  <a:pt x="1019473" y="1336973"/>
                </a:cubicBezTo>
                <a:cubicBezTo>
                  <a:pt x="1024433" y="1341934"/>
                  <a:pt x="1026914" y="1344415"/>
                  <a:pt x="1026914" y="1344415"/>
                </a:cubicBezTo>
                <a:cubicBezTo>
                  <a:pt x="1026914" y="1344415"/>
                  <a:pt x="1029394" y="1344415"/>
                  <a:pt x="1034355" y="1344415"/>
                </a:cubicBezTo>
                <a:cubicBezTo>
                  <a:pt x="1034355" y="1354336"/>
                  <a:pt x="1034355" y="1359297"/>
                  <a:pt x="1034355" y="1359297"/>
                </a:cubicBezTo>
                <a:cubicBezTo>
                  <a:pt x="1024433" y="1364258"/>
                  <a:pt x="1020713" y="1369219"/>
                  <a:pt x="1023193" y="1374180"/>
                </a:cubicBezTo>
                <a:cubicBezTo>
                  <a:pt x="1025674" y="1379141"/>
                  <a:pt x="1031875" y="1379141"/>
                  <a:pt x="1041797" y="1374180"/>
                </a:cubicBezTo>
                <a:cubicBezTo>
                  <a:pt x="1056679" y="1374180"/>
                  <a:pt x="1067842" y="1370459"/>
                  <a:pt x="1075283" y="1363018"/>
                </a:cubicBezTo>
                <a:cubicBezTo>
                  <a:pt x="1082724" y="1355577"/>
                  <a:pt x="1086445" y="1353096"/>
                  <a:pt x="1086445" y="1355577"/>
                </a:cubicBezTo>
                <a:cubicBezTo>
                  <a:pt x="1086445" y="1358057"/>
                  <a:pt x="1083965" y="1364258"/>
                  <a:pt x="1079004" y="1374180"/>
                </a:cubicBezTo>
                <a:cubicBezTo>
                  <a:pt x="1069082" y="1394024"/>
                  <a:pt x="1061640" y="1403946"/>
                  <a:pt x="1056679" y="1403946"/>
                </a:cubicBezTo>
                <a:lnTo>
                  <a:pt x="1041797" y="1418829"/>
                </a:lnTo>
                <a:cubicBezTo>
                  <a:pt x="1026914" y="1438672"/>
                  <a:pt x="1024433" y="1453555"/>
                  <a:pt x="1034355" y="1463477"/>
                </a:cubicBezTo>
                <a:cubicBezTo>
                  <a:pt x="1039316" y="1463477"/>
                  <a:pt x="1044277" y="1462237"/>
                  <a:pt x="1049238" y="1459756"/>
                </a:cubicBezTo>
                <a:cubicBezTo>
                  <a:pt x="1054199" y="1457276"/>
                  <a:pt x="1056679" y="1453555"/>
                  <a:pt x="1056679" y="1448594"/>
                </a:cubicBezTo>
                <a:cubicBezTo>
                  <a:pt x="1061640" y="1443633"/>
                  <a:pt x="1069082" y="1441153"/>
                  <a:pt x="1079004" y="1441153"/>
                </a:cubicBezTo>
                <a:lnTo>
                  <a:pt x="1086445" y="1448594"/>
                </a:lnTo>
                <a:lnTo>
                  <a:pt x="1079004" y="1448594"/>
                </a:lnTo>
                <a:cubicBezTo>
                  <a:pt x="1074043" y="1448594"/>
                  <a:pt x="1070322" y="1448594"/>
                  <a:pt x="1067842" y="1448594"/>
                </a:cubicBezTo>
                <a:cubicBezTo>
                  <a:pt x="1065361" y="1448594"/>
                  <a:pt x="1066601" y="1451075"/>
                  <a:pt x="1071562" y="1456036"/>
                </a:cubicBezTo>
                <a:cubicBezTo>
                  <a:pt x="1076523" y="1460997"/>
                  <a:pt x="1083965" y="1460997"/>
                  <a:pt x="1093887" y="1456036"/>
                </a:cubicBezTo>
                <a:cubicBezTo>
                  <a:pt x="1093887" y="1441153"/>
                  <a:pt x="1100087" y="1428750"/>
                  <a:pt x="1112490" y="1418829"/>
                </a:cubicBezTo>
                <a:cubicBezTo>
                  <a:pt x="1124892" y="1408907"/>
                  <a:pt x="1136055" y="1403946"/>
                  <a:pt x="1145976" y="1403946"/>
                </a:cubicBezTo>
                <a:cubicBezTo>
                  <a:pt x="1150937" y="1403946"/>
                  <a:pt x="1157138" y="1400225"/>
                  <a:pt x="1164580" y="1392784"/>
                </a:cubicBezTo>
                <a:cubicBezTo>
                  <a:pt x="1172021" y="1385342"/>
                  <a:pt x="1173262" y="1379141"/>
                  <a:pt x="1168300" y="1374180"/>
                </a:cubicBezTo>
                <a:lnTo>
                  <a:pt x="1175742" y="1374180"/>
                </a:lnTo>
                <a:cubicBezTo>
                  <a:pt x="1180703" y="1379141"/>
                  <a:pt x="1188144" y="1376661"/>
                  <a:pt x="1198066" y="1366739"/>
                </a:cubicBezTo>
                <a:cubicBezTo>
                  <a:pt x="1203027" y="1356817"/>
                  <a:pt x="1203027" y="1349376"/>
                  <a:pt x="1198066" y="1344415"/>
                </a:cubicBezTo>
                <a:cubicBezTo>
                  <a:pt x="1198066" y="1339453"/>
                  <a:pt x="1198066" y="1334493"/>
                  <a:pt x="1198066" y="1329532"/>
                </a:cubicBezTo>
                <a:cubicBezTo>
                  <a:pt x="1193105" y="1329532"/>
                  <a:pt x="1190625" y="1328291"/>
                  <a:pt x="1190625" y="1325811"/>
                </a:cubicBezTo>
                <a:cubicBezTo>
                  <a:pt x="1190625" y="1323330"/>
                  <a:pt x="1193105" y="1322090"/>
                  <a:pt x="1198066" y="1322090"/>
                </a:cubicBezTo>
                <a:cubicBezTo>
                  <a:pt x="1203027" y="1317129"/>
                  <a:pt x="1207988" y="1317129"/>
                  <a:pt x="1212949" y="1322090"/>
                </a:cubicBezTo>
                <a:cubicBezTo>
                  <a:pt x="1212949" y="1327051"/>
                  <a:pt x="1215429" y="1329532"/>
                  <a:pt x="1220390" y="1329532"/>
                </a:cubicBezTo>
                <a:cubicBezTo>
                  <a:pt x="1225351" y="1329532"/>
                  <a:pt x="1227832" y="1329532"/>
                  <a:pt x="1227832" y="1329532"/>
                </a:cubicBezTo>
                <a:cubicBezTo>
                  <a:pt x="1237754" y="1329532"/>
                  <a:pt x="1247676" y="1324571"/>
                  <a:pt x="1257598" y="1314649"/>
                </a:cubicBezTo>
                <a:cubicBezTo>
                  <a:pt x="1257598" y="1309688"/>
                  <a:pt x="1260078" y="1304727"/>
                  <a:pt x="1265039" y="1299766"/>
                </a:cubicBezTo>
                <a:cubicBezTo>
                  <a:pt x="1270000" y="1294805"/>
                  <a:pt x="1272480" y="1292325"/>
                  <a:pt x="1272480" y="1292325"/>
                </a:cubicBezTo>
                <a:lnTo>
                  <a:pt x="1265039" y="1284883"/>
                </a:lnTo>
                <a:lnTo>
                  <a:pt x="1250156" y="1284883"/>
                </a:lnTo>
                <a:cubicBezTo>
                  <a:pt x="1250156" y="1284883"/>
                  <a:pt x="1252636" y="1283643"/>
                  <a:pt x="1257598" y="1281162"/>
                </a:cubicBezTo>
                <a:cubicBezTo>
                  <a:pt x="1262558" y="1278682"/>
                  <a:pt x="1268760" y="1273721"/>
                  <a:pt x="1276201" y="1266280"/>
                </a:cubicBezTo>
                <a:cubicBezTo>
                  <a:pt x="1283642" y="1258838"/>
                  <a:pt x="1293564" y="1255118"/>
                  <a:pt x="1305967" y="1255118"/>
                </a:cubicBezTo>
                <a:cubicBezTo>
                  <a:pt x="1318369" y="1255118"/>
                  <a:pt x="1327050" y="1251397"/>
                  <a:pt x="1332011" y="1243955"/>
                </a:cubicBezTo>
                <a:cubicBezTo>
                  <a:pt x="1336972" y="1236514"/>
                  <a:pt x="1341934" y="1235273"/>
                  <a:pt x="1346894" y="1240235"/>
                </a:cubicBezTo>
                <a:lnTo>
                  <a:pt x="1361777" y="1225352"/>
                </a:lnTo>
                <a:cubicBezTo>
                  <a:pt x="1366738" y="1225352"/>
                  <a:pt x="1371699" y="1221631"/>
                  <a:pt x="1376660" y="1214190"/>
                </a:cubicBezTo>
                <a:cubicBezTo>
                  <a:pt x="1381621" y="1206748"/>
                  <a:pt x="1384101" y="1203028"/>
                  <a:pt x="1384101" y="1203028"/>
                </a:cubicBezTo>
                <a:lnTo>
                  <a:pt x="1398984" y="1203028"/>
                </a:lnTo>
                <a:lnTo>
                  <a:pt x="1398984" y="1217910"/>
                </a:lnTo>
                <a:cubicBezTo>
                  <a:pt x="1394023" y="1222872"/>
                  <a:pt x="1392783" y="1225352"/>
                  <a:pt x="1395263" y="1225352"/>
                </a:cubicBezTo>
                <a:cubicBezTo>
                  <a:pt x="1397744" y="1225352"/>
                  <a:pt x="1397744" y="1227832"/>
                  <a:pt x="1395263" y="1232793"/>
                </a:cubicBezTo>
                <a:cubicBezTo>
                  <a:pt x="1392783" y="1237755"/>
                  <a:pt x="1391543" y="1242715"/>
                  <a:pt x="1391543" y="1247676"/>
                </a:cubicBezTo>
                <a:lnTo>
                  <a:pt x="1406425" y="1247676"/>
                </a:lnTo>
                <a:lnTo>
                  <a:pt x="1413867" y="1240235"/>
                </a:lnTo>
                <a:lnTo>
                  <a:pt x="1413867" y="1232793"/>
                </a:lnTo>
                <a:lnTo>
                  <a:pt x="1413867" y="1188145"/>
                </a:lnTo>
                <a:lnTo>
                  <a:pt x="1413867" y="1180703"/>
                </a:lnTo>
                <a:cubicBezTo>
                  <a:pt x="1418828" y="1180703"/>
                  <a:pt x="1421308" y="1180703"/>
                  <a:pt x="1421308" y="1180703"/>
                </a:cubicBezTo>
                <a:lnTo>
                  <a:pt x="1443632" y="1143496"/>
                </a:lnTo>
                <a:cubicBezTo>
                  <a:pt x="1443632" y="1148458"/>
                  <a:pt x="1441152" y="1153418"/>
                  <a:pt x="1436191" y="1158379"/>
                </a:cubicBezTo>
                <a:lnTo>
                  <a:pt x="1443632" y="1165821"/>
                </a:lnTo>
                <a:cubicBezTo>
                  <a:pt x="1448593" y="1160859"/>
                  <a:pt x="1452314" y="1160859"/>
                  <a:pt x="1454794" y="1165821"/>
                </a:cubicBezTo>
                <a:cubicBezTo>
                  <a:pt x="1457275" y="1170782"/>
                  <a:pt x="1453554" y="1178223"/>
                  <a:pt x="1443632" y="1188145"/>
                </a:cubicBezTo>
                <a:cubicBezTo>
                  <a:pt x="1428750" y="1203028"/>
                  <a:pt x="1426269" y="1210469"/>
                  <a:pt x="1436191" y="1210469"/>
                </a:cubicBezTo>
                <a:cubicBezTo>
                  <a:pt x="1436191" y="1210469"/>
                  <a:pt x="1442392" y="1207989"/>
                  <a:pt x="1454794" y="1203028"/>
                </a:cubicBezTo>
                <a:cubicBezTo>
                  <a:pt x="1467197" y="1198066"/>
                  <a:pt x="1472158" y="1193106"/>
                  <a:pt x="1469677" y="1188145"/>
                </a:cubicBezTo>
                <a:cubicBezTo>
                  <a:pt x="1467197" y="1183184"/>
                  <a:pt x="1468437" y="1178223"/>
                  <a:pt x="1473398" y="1173262"/>
                </a:cubicBezTo>
                <a:cubicBezTo>
                  <a:pt x="1478359" y="1168301"/>
                  <a:pt x="1478359" y="1165821"/>
                  <a:pt x="1473398" y="1165821"/>
                </a:cubicBezTo>
                <a:cubicBezTo>
                  <a:pt x="1473398" y="1165821"/>
                  <a:pt x="1473398" y="1164580"/>
                  <a:pt x="1473398" y="1162100"/>
                </a:cubicBezTo>
                <a:cubicBezTo>
                  <a:pt x="1473398" y="1159620"/>
                  <a:pt x="1475878" y="1155899"/>
                  <a:pt x="1480840" y="1150938"/>
                </a:cubicBezTo>
                <a:cubicBezTo>
                  <a:pt x="1490761" y="1141016"/>
                  <a:pt x="1494482" y="1134814"/>
                  <a:pt x="1492002" y="1132334"/>
                </a:cubicBezTo>
                <a:cubicBezTo>
                  <a:pt x="1489521" y="1129854"/>
                  <a:pt x="1487041" y="1131094"/>
                  <a:pt x="1484560" y="1136055"/>
                </a:cubicBezTo>
                <a:cubicBezTo>
                  <a:pt x="1482080" y="1141016"/>
                  <a:pt x="1478359" y="1142256"/>
                  <a:pt x="1473398" y="1139776"/>
                </a:cubicBezTo>
                <a:cubicBezTo>
                  <a:pt x="1468437" y="1137296"/>
                  <a:pt x="1465957" y="1133575"/>
                  <a:pt x="1465957" y="1128614"/>
                </a:cubicBezTo>
                <a:cubicBezTo>
                  <a:pt x="1465957" y="1123652"/>
                  <a:pt x="1470918" y="1118692"/>
                  <a:pt x="1480840" y="1113731"/>
                </a:cubicBezTo>
                <a:lnTo>
                  <a:pt x="1495722" y="1091407"/>
                </a:lnTo>
                <a:cubicBezTo>
                  <a:pt x="1500683" y="1076524"/>
                  <a:pt x="1505644" y="1069082"/>
                  <a:pt x="1510605" y="1069082"/>
                </a:cubicBezTo>
                <a:cubicBezTo>
                  <a:pt x="1515566" y="1069082"/>
                  <a:pt x="1518047" y="1066602"/>
                  <a:pt x="1518047" y="1061641"/>
                </a:cubicBezTo>
                <a:cubicBezTo>
                  <a:pt x="1518047" y="1056680"/>
                  <a:pt x="1515566" y="1052959"/>
                  <a:pt x="1510605" y="1050479"/>
                </a:cubicBezTo>
                <a:cubicBezTo>
                  <a:pt x="1505644" y="1047999"/>
                  <a:pt x="1503164" y="1045518"/>
                  <a:pt x="1503164" y="1043037"/>
                </a:cubicBezTo>
                <a:cubicBezTo>
                  <a:pt x="1503164" y="1040557"/>
                  <a:pt x="1505644" y="1039317"/>
                  <a:pt x="1510605" y="1039317"/>
                </a:cubicBezTo>
                <a:lnTo>
                  <a:pt x="1510605" y="1031875"/>
                </a:lnTo>
                <a:cubicBezTo>
                  <a:pt x="1505644" y="1031875"/>
                  <a:pt x="1503164" y="1029395"/>
                  <a:pt x="1503164" y="1024434"/>
                </a:cubicBezTo>
                <a:lnTo>
                  <a:pt x="1495722" y="1016993"/>
                </a:lnTo>
                <a:cubicBezTo>
                  <a:pt x="1490761" y="1016993"/>
                  <a:pt x="1488281" y="1014512"/>
                  <a:pt x="1488281" y="1009551"/>
                </a:cubicBezTo>
                <a:cubicBezTo>
                  <a:pt x="1488281" y="1004590"/>
                  <a:pt x="1489521" y="1003350"/>
                  <a:pt x="1492002" y="1005830"/>
                </a:cubicBezTo>
                <a:cubicBezTo>
                  <a:pt x="1494482" y="1008310"/>
                  <a:pt x="1496963" y="1008310"/>
                  <a:pt x="1499443" y="1005830"/>
                </a:cubicBezTo>
                <a:cubicBezTo>
                  <a:pt x="1501923" y="1003350"/>
                  <a:pt x="1500683" y="997148"/>
                  <a:pt x="1495722" y="987227"/>
                </a:cubicBezTo>
                <a:cubicBezTo>
                  <a:pt x="1480840" y="977305"/>
                  <a:pt x="1473398" y="977305"/>
                  <a:pt x="1473398" y="987227"/>
                </a:cubicBezTo>
                <a:lnTo>
                  <a:pt x="1443632" y="987227"/>
                </a:lnTo>
                <a:cubicBezTo>
                  <a:pt x="1443632" y="982266"/>
                  <a:pt x="1438672" y="979785"/>
                  <a:pt x="1428750" y="979785"/>
                </a:cubicBezTo>
                <a:lnTo>
                  <a:pt x="1436191" y="979785"/>
                </a:lnTo>
                <a:cubicBezTo>
                  <a:pt x="1436191" y="974824"/>
                  <a:pt x="1437431" y="972344"/>
                  <a:pt x="1439912" y="972344"/>
                </a:cubicBezTo>
                <a:cubicBezTo>
                  <a:pt x="1442392" y="972344"/>
                  <a:pt x="1446113" y="972344"/>
                  <a:pt x="1451074" y="972344"/>
                </a:cubicBezTo>
                <a:lnTo>
                  <a:pt x="1451074" y="964903"/>
                </a:lnTo>
                <a:cubicBezTo>
                  <a:pt x="1451074" y="964903"/>
                  <a:pt x="1453554" y="959941"/>
                  <a:pt x="1458515" y="950020"/>
                </a:cubicBezTo>
                <a:cubicBezTo>
                  <a:pt x="1463476" y="940098"/>
                  <a:pt x="1464717" y="931416"/>
                  <a:pt x="1462236" y="923975"/>
                </a:cubicBezTo>
                <a:cubicBezTo>
                  <a:pt x="1459755" y="916534"/>
                  <a:pt x="1463476" y="912813"/>
                  <a:pt x="1473398" y="912813"/>
                </a:cubicBezTo>
                <a:cubicBezTo>
                  <a:pt x="1498203" y="917774"/>
                  <a:pt x="1503164" y="925216"/>
                  <a:pt x="1488281" y="935137"/>
                </a:cubicBezTo>
                <a:cubicBezTo>
                  <a:pt x="1483320" y="940098"/>
                  <a:pt x="1483320" y="942578"/>
                  <a:pt x="1488281" y="942578"/>
                </a:cubicBezTo>
                <a:cubicBezTo>
                  <a:pt x="1488281" y="942578"/>
                  <a:pt x="1489521" y="942578"/>
                  <a:pt x="1492002" y="942578"/>
                </a:cubicBezTo>
                <a:cubicBezTo>
                  <a:pt x="1494482" y="942578"/>
                  <a:pt x="1498203" y="942578"/>
                  <a:pt x="1503164" y="942578"/>
                </a:cubicBezTo>
                <a:cubicBezTo>
                  <a:pt x="1503164" y="937617"/>
                  <a:pt x="1505644" y="935137"/>
                  <a:pt x="1510605" y="935137"/>
                </a:cubicBezTo>
                <a:lnTo>
                  <a:pt x="1540371" y="920254"/>
                </a:lnTo>
                <a:cubicBezTo>
                  <a:pt x="1540371" y="915293"/>
                  <a:pt x="1542851" y="912813"/>
                  <a:pt x="1547812" y="912813"/>
                </a:cubicBezTo>
                <a:cubicBezTo>
                  <a:pt x="1547812" y="917774"/>
                  <a:pt x="1547812" y="920254"/>
                  <a:pt x="1547812" y="920254"/>
                </a:cubicBezTo>
                <a:lnTo>
                  <a:pt x="1555254" y="920254"/>
                </a:lnTo>
                <a:lnTo>
                  <a:pt x="1562695" y="905371"/>
                </a:lnTo>
                <a:cubicBezTo>
                  <a:pt x="1567656" y="890489"/>
                  <a:pt x="1573857" y="883047"/>
                  <a:pt x="1581299" y="883047"/>
                </a:cubicBezTo>
                <a:cubicBezTo>
                  <a:pt x="1588740" y="883047"/>
                  <a:pt x="1592460" y="880567"/>
                  <a:pt x="1592460" y="875606"/>
                </a:cubicBezTo>
                <a:cubicBezTo>
                  <a:pt x="1592460" y="870644"/>
                  <a:pt x="1589980" y="866924"/>
                  <a:pt x="1585019" y="864444"/>
                </a:cubicBezTo>
                <a:cubicBezTo>
                  <a:pt x="1580058" y="861964"/>
                  <a:pt x="1576338" y="863203"/>
                  <a:pt x="1573857" y="868164"/>
                </a:cubicBezTo>
                <a:cubicBezTo>
                  <a:pt x="1571376" y="873126"/>
                  <a:pt x="1568896" y="874365"/>
                  <a:pt x="1566416" y="871885"/>
                </a:cubicBezTo>
                <a:cubicBezTo>
                  <a:pt x="1563935" y="869405"/>
                  <a:pt x="1562695" y="865684"/>
                  <a:pt x="1562695" y="860723"/>
                </a:cubicBezTo>
                <a:cubicBezTo>
                  <a:pt x="1562695" y="855762"/>
                  <a:pt x="1562695" y="853282"/>
                  <a:pt x="1562695" y="853282"/>
                </a:cubicBezTo>
                <a:cubicBezTo>
                  <a:pt x="1567656" y="853282"/>
                  <a:pt x="1572617" y="853282"/>
                  <a:pt x="1577578" y="853282"/>
                </a:cubicBezTo>
                <a:cubicBezTo>
                  <a:pt x="1582539" y="853282"/>
                  <a:pt x="1582539" y="850801"/>
                  <a:pt x="1577578" y="845840"/>
                </a:cubicBezTo>
                <a:cubicBezTo>
                  <a:pt x="1577578" y="840879"/>
                  <a:pt x="1577578" y="837158"/>
                  <a:pt x="1577578" y="834678"/>
                </a:cubicBezTo>
                <a:cubicBezTo>
                  <a:pt x="1577578" y="832198"/>
                  <a:pt x="1580058" y="828477"/>
                  <a:pt x="1585019" y="823516"/>
                </a:cubicBezTo>
                <a:cubicBezTo>
                  <a:pt x="1589980" y="818555"/>
                  <a:pt x="1587500" y="813594"/>
                  <a:pt x="1577578" y="808633"/>
                </a:cubicBezTo>
                <a:cubicBezTo>
                  <a:pt x="1577578" y="808633"/>
                  <a:pt x="1572617" y="808633"/>
                  <a:pt x="1562695" y="808633"/>
                </a:cubicBezTo>
                <a:cubicBezTo>
                  <a:pt x="1552773" y="808633"/>
                  <a:pt x="1550293" y="803672"/>
                  <a:pt x="1555254" y="793750"/>
                </a:cubicBezTo>
                <a:cubicBezTo>
                  <a:pt x="1555254" y="788789"/>
                  <a:pt x="1555254" y="785068"/>
                  <a:pt x="1555254" y="782588"/>
                </a:cubicBezTo>
                <a:cubicBezTo>
                  <a:pt x="1555254" y="780108"/>
                  <a:pt x="1552773" y="778868"/>
                  <a:pt x="1547812" y="778868"/>
                </a:cubicBezTo>
                <a:cubicBezTo>
                  <a:pt x="1542851" y="773906"/>
                  <a:pt x="1541611" y="768946"/>
                  <a:pt x="1544091" y="763985"/>
                </a:cubicBezTo>
                <a:cubicBezTo>
                  <a:pt x="1546572" y="759023"/>
                  <a:pt x="1550293" y="756543"/>
                  <a:pt x="1555254" y="756543"/>
                </a:cubicBezTo>
                <a:cubicBezTo>
                  <a:pt x="1555254" y="756543"/>
                  <a:pt x="1556494" y="757784"/>
                  <a:pt x="1558974" y="760264"/>
                </a:cubicBezTo>
                <a:cubicBezTo>
                  <a:pt x="1561455" y="762744"/>
                  <a:pt x="1562695" y="766465"/>
                  <a:pt x="1562695" y="771426"/>
                </a:cubicBezTo>
                <a:lnTo>
                  <a:pt x="1570136" y="786309"/>
                </a:lnTo>
                <a:cubicBezTo>
                  <a:pt x="1570136" y="786309"/>
                  <a:pt x="1571376" y="783829"/>
                  <a:pt x="1573857" y="778868"/>
                </a:cubicBezTo>
                <a:cubicBezTo>
                  <a:pt x="1576338" y="773906"/>
                  <a:pt x="1577578" y="768946"/>
                  <a:pt x="1577578" y="763985"/>
                </a:cubicBezTo>
                <a:lnTo>
                  <a:pt x="1577578" y="734219"/>
                </a:lnTo>
                <a:lnTo>
                  <a:pt x="1555254" y="741660"/>
                </a:lnTo>
                <a:cubicBezTo>
                  <a:pt x="1545332" y="741660"/>
                  <a:pt x="1537890" y="741660"/>
                  <a:pt x="1532929" y="741660"/>
                </a:cubicBezTo>
                <a:cubicBezTo>
                  <a:pt x="1518047" y="756543"/>
                  <a:pt x="1510605" y="773906"/>
                  <a:pt x="1510605" y="793750"/>
                </a:cubicBezTo>
                <a:cubicBezTo>
                  <a:pt x="1510605" y="798712"/>
                  <a:pt x="1508125" y="801192"/>
                  <a:pt x="1503164" y="801192"/>
                </a:cubicBezTo>
                <a:lnTo>
                  <a:pt x="1503164" y="749102"/>
                </a:lnTo>
                <a:lnTo>
                  <a:pt x="1518047" y="741660"/>
                </a:lnTo>
                <a:cubicBezTo>
                  <a:pt x="1527968" y="741660"/>
                  <a:pt x="1534170" y="740420"/>
                  <a:pt x="1536650" y="737940"/>
                </a:cubicBezTo>
                <a:cubicBezTo>
                  <a:pt x="1539131" y="735460"/>
                  <a:pt x="1542851" y="734219"/>
                  <a:pt x="1547812" y="734219"/>
                </a:cubicBezTo>
                <a:lnTo>
                  <a:pt x="1562695" y="726778"/>
                </a:lnTo>
                <a:cubicBezTo>
                  <a:pt x="1562695" y="721816"/>
                  <a:pt x="1560214" y="718096"/>
                  <a:pt x="1555254" y="715616"/>
                </a:cubicBezTo>
                <a:cubicBezTo>
                  <a:pt x="1550293" y="713135"/>
                  <a:pt x="1545332" y="713135"/>
                  <a:pt x="1540371" y="715616"/>
                </a:cubicBezTo>
                <a:cubicBezTo>
                  <a:pt x="1535410" y="718096"/>
                  <a:pt x="1531689" y="718096"/>
                  <a:pt x="1529209" y="715616"/>
                </a:cubicBezTo>
                <a:cubicBezTo>
                  <a:pt x="1526728" y="713135"/>
                  <a:pt x="1530449" y="709415"/>
                  <a:pt x="1540371" y="704453"/>
                </a:cubicBezTo>
                <a:cubicBezTo>
                  <a:pt x="1545332" y="694532"/>
                  <a:pt x="1547812" y="687091"/>
                  <a:pt x="1547812" y="682129"/>
                </a:cubicBezTo>
                <a:lnTo>
                  <a:pt x="1547812" y="674688"/>
                </a:lnTo>
                <a:cubicBezTo>
                  <a:pt x="1552773" y="674688"/>
                  <a:pt x="1555254" y="670967"/>
                  <a:pt x="1555254" y="663526"/>
                </a:cubicBezTo>
                <a:cubicBezTo>
                  <a:pt x="1555254" y="656084"/>
                  <a:pt x="1555254" y="647402"/>
                  <a:pt x="1555254" y="637481"/>
                </a:cubicBezTo>
                <a:lnTo>
                  <a:pt x="1562695" y="607715"/>
                </a:lnTo>
                <a:cubicBezTo>
                  <a:pt x="1567656" y="607715"/>
                  <a:pt x="1572617" y="612676"/>
                  <a:pt x="1577578" y="622598"/>
                </a:cubicBezTo>
                <a:cubicBezTo>
                  <a:pt x="1582539" y="632519"/>
                  <a:pt x="1587500" y="637481"/>
                  <a:pt x="1592460" y="637481"/>
                </a:cubicBezTo>
                <a:lnTo>
                  <a:pt x="1585019" y="644922"/>
                </a:lnTo>
                <a:cubicBezTo>
                  <a:pt x="1580058" y="644922"/>
                  <a:pt x="1576338" y="641201"/>
                  <a:pt x="1573857" y="633760"/>
                </a:cubicBezTo>
                <a:cubicBezTo>
                  <a:pt x="1571376" y="626319"/>
                  <a:pt x="1568896" y="626319"/>
                  <a:pt x="1566416" y="633760"/>
                </a:cubicBezTo>
                <a:cubicBezTo>
                  <a:pt x="1563935" y="641201"/>
                  <a:pt x="1562695" y="646163"/>
                  <a:pt x="1562695" y="648643"/>
                </a:cubicBezTo>
                <a:cubicBezTo>
                  <a:pt x="1562695" y="651123"/>
                  <a:pt x="1565176" y="652364"/>
                  <a:pt x="1570136" y="652364"/>
                </a:cubicBezTo>
                <a:cubicBezTo>
                  <a:pt x="1575097" y="652364"/>
                  <a:pt x="1576338" y="653604"/>
                  <a:pt x="1573857" y="656084"/>
                </a:cubicBezTo>
                <a:cubicBezTo>
                  <a:pt x="1571376" y="658564"/>
                  <a:pt x="1570136" y="667246"/>
                  <a:pt x="1570136" y="682129"/>
                </a:cubicBezTo>
                <a:lnTo>
                  <a:pt x="1562695" y="697012"/>
                </a:lnTo>
                <a:lnTo>
                  <a:pt x="1570136" y="704453"/>
                </a:lnTo>
                <a:cubicBezTo>
                  <a:pt x="1570136" y="704453"/>
                  <a:pt x="1571376" y="704453"/>
                  <a:pt x="1573857" y="704453"/>
                </a:cubicBezTo>
                <a:cubicBezTo>
                  <a:pt x="1576338" y="704453"/>
                  <a:pt x="1577578" y="701973"/>
                  <a:pt x="1577578" y="697012"/>
                </a:cubicBezTo>
                <a:cubicBezTo>
                  <a:pt x="1582539" y="687091"/>
                  <a:pt x="1588740" y="682129"/>
                  <a:pt x="1596181" y="682129"/>
                </a:cubicBezTo>
                <a:cubicBezTo>
                  <a:pt x="1603623" y="682129"/>
                  <a:pt x="1606103" y="678409"/>
                  <a:pt x="1603623" y="670967"/>
                </a:cubicBezTo>
                <a:cubicBezTo>
                  <a:pt x="1601142" y="663526"/>
                  <a:pt x="1602383" y="662285"/>
                  <a:pt x="1607343" y="667246"/>
                </a:cubicBezTo>
                <a:cubicBezTo>
                  <a:pt x="1612304" y="667246"/>
                  <a:pt x="1614785" y="668487"/>
                  <a:pt x="1614785" y="670967"/>
                </a:cubicBezTo>
                <a:cubicBezTo>
                  <a:pt x="1614785" y="673447"/>
                  <a:pt x="1614785" y="677168"/>
                  <a:pt x="1614785" y="682129"/>
                </a:cubicBezTo>
                <a:cubicBezTo>
                  <a:pt x="1619746" y="697012"/>
                  <a:pt x="1622226" y="704453"/>
                  <a:pt x="1622226" y="704453"/>
                </a:cubicBezTo>
                <a:cubicBezTo>
                  <a:pt x="1627187" y="704453"/>
                  <a:pt x="1630908" y="704453"/>
                  <a:pt x="1633388" y="704453"/>
                </a:cubicBezTo>
                <a:cubicBezTo>
                  <a:pt x="1635869" y="704453"/>
                  <a:pt x="1639589" y="701973"/>
                  <a:pt x="1644550" y="697012"/>
                </a:cubicBezTo>
                <a:cubicBezTo>
                  <a:pt x="1654472" y="672208"/>
                  <a:pt x="1649511" y="659805"/>
                  <a:pt x="1629668" y="659805"/>
                </a:cubicBezTo>
                <a:cubicBezTo>
                  <a:pt x="1624707" y="659805"/>
                  <a:pt x="1622226" y="659805"/>
                  <a:pt x="1622226" y="659805"/>
                </a:cubicBezTo>
                <a:cubicBezTo>
                  <a:pt x="1622226" y="659805"/>
                  <a:pt x="1622226" y="657325"/>
                  <a:pt x="1622226" y="652364"/>
                </a:cubicBezTo>
                <a:cubicBezTo>
                  <a:pt x="1622226" y="647402"/>
                  <a:pt x="1624707" y="644922"/>
                  <a:pt x="1629668" y="644922"/>
                </a:cubicBezTo>
                <a:cubicBezTo>
                  <a:pt x="1634629" y="644922"/>
                  <a:pt x="1638349" y="643682"/>
                  <a:pt x="1640830" y="641201"/>
                </a:cubicBezTo>
                <a:cubicBezTo>
                  <a:pt x="1643310" y="638721"/>
                  <a:pt x="1644550" y="635001"/>
                  <a:pt x="1644550" y="630039"/>
                </a:cubicBezTo>
                <a:cubicBezTo>
                  <a:pt x="1644550" y="615157"/>
                  <a:pt x="1639589" y="607715"/>
                  <a:pt x="1629668" y="607715"/>
                </a:cubicBezTo>
                <a:lnTo>
                  <a:pt x="1637109" y="607715"/>
                </a:lnTo>
                <a:cubicBezTo>
                  <a:pt x="1637109" y="602754"/>
                  <a:pt x="1638349" y="600274"/>
                  <a:pt x="1640830" y="600274"/>
                </a:cubicBezTo>
                <a:cubicBezTo>
                  <a:pt x="1643310" y="600274"/>
                  <a:pt x="1644550" y="595312"/>
                  <a:pt x="1644550" y="585391"/>
                </a:cubicBezTo>
                <a:cubicBezTo>
                  <a:pt x="1644550" y="580430"/>
                  <a:pt x="1644550" y="576709"/>
                  <a:pt x="1644550" y="574229"/>
                </a:cubicBezTo>
                <a:cubicBezTo>
                  <a:pt x="1644550" y="571749"/>
                  <a:pt x="1649511" y="575469"/>
                  <a:pt x="1659433" y="585391"/>
                </a:cubicBezTo>
                <a:lnTo>
                  <a:pt x="1659433" y="592832"/>
                </a:lnTo>
                <a:lnTo>
                  <a:pt x="1659433" y="600274"/>
                </a:lnTo>
                <a:cubicBezTo>
                  <a:pt x="1664394" y="600274"/>
                  <a:pt x="1669355" y="605235"/>
                  <a:pt x="1674316" y="615157"/>
                </a:cubicBezTo>
                <a:cubicBezTo>
                  <a:pt x="1679277" y="625078"/>
                  <a:pt x="1681757" y="632519"/>
                  <a:pt x="1681757" y="637481"/>
                </a:cubicBezTo>
                <a:cubicBezTo>
                  <a:pt x="1681757" y="642442"/>
                  <a:pt x="1676797" y="644922"/>
                  <a:pt x="1666875" y="644922"/>
                </a:cubicBezTo>
                <a:cubicBezTo>
                  <a:pt x="1666875" y="649884"/>
                  <a:pt x="1669355" y="657325"/>
                  <a:pt x="1674316" y="667246"/>
                </a:cubicBezTo>
                <a:cubicBezTo>
                  <a:pt x="1694160" y="672208"/>
                  <a:pt x="1704082" y="667246"/>
                  <a:pt x="1704082" y="652364"/>
                </a:cubicBezTo>
                <a:lnTo>
                  <a:pt x="1711523" y="652364"/>
                </a:lnTo>
                <a:cubicBezTo>
                  <a:pt x="1716484" y="667246"/>
                  <a:pt x="1714004" y="674688"/>
                  <a:pt x="1704082" y="674688"/>
                </a:cubicBezTo>
                <a:cubicBezTo>
                  <a:pt x="1699121" y="674688"/>
                  <a:pt x="1694160" y="675928"/>
                  <a:pt x="1689199" y="678409"/>
                </a:cubicBezTo>
                <a:cubicBezTo>
                  <a:pt x="1684238" y="680889"/>
                  <a:pt x="1681757" y="684609"/>
                  <a:pt x="1681757" y="689571"/>
                </a:cubicBezTo>
                <a:cubicBezTo>
                  <a:pt x="1681757" y="694532"/>
                  <a:pt x="1687959" y="695771"/>
                  <a:pt x="1700361" y="693291"/>
                </a:cubicBezTo>
                <a:cubicBezTo>
                  <a:pt x="1712763" y="690811"/>
                  <a:pt x="1718964" y="692051"/>
                  <a:pt x="1718964" y="697012"/>
                </a:cubicBezTo>
                <a:cubicBezTo>
                  <a:pt x="1718964" y="697012"/>
                  <a:pt x="1720205" y="698253"/>
                  <a:pt x="1722685" y="700733"/>
                </a:cubicBezTo>
                <a:cubicBezTo>
                  <a:pt x="1725165" y="703213"/>
                  <a:pt x="1728886" y="704453"/>
                  <a:pt x="1733847" y="704453"/>
                </a:cubicBezTo>
                <a:cubicBezTo>
                  <a:pt x="1738808" y="704453"/>
                  <a:pt x="1742529" y="704453"/>
                  <a:pt x="1745009" y="704453"/>
                </a:cubicBezTo>
                <a:cubicBezTo>
                  <a:pt x="1747490" y="704453"/>
                  <a:pt x="1748730" y="704453"/>
                  <a:pt x="1748730" y="704453"/>
                </a:cubicBezTo>
                <a:cubicBezTo>
                  <a:pt x="1748730" y="709415"/>
                  <a:pt x="1753691" y="713135"/>
                  <a:pt x="1763613" y="715616"/>
                </a:cubicBezTo>
                <a:cubicBezTo>
                  <a:pt x="1773535" y="718096"/>
                  <a:pt x="1778496" y="714375"/>
                  <a:pt x="1778496" y="704453"/>
                </a:cubicBezTo>
                <a:lnTo>
                  <a:pt x="1785937" y="689571"/>
                </a:lnTo>
                <a:cubicBezTo>
                  <a:pt x="1795859" y="689571"/>
                  <a:pt x="1802060" y="690811"/>
                  <a:pt x="1804541" y="693291"/>
                </a:cubicBezTo>
                <a:cubicBezTo>
                  <a:pt x="1807021" y="695771"/>
                  <a:pt x="1805781" y="699492"/>
                  <a:pt x="1800820" y="704453"/>
                </a:cubicBezTo>
                <a:cubicBezTo>
                  <a:pt x="1795859" y="709415"/>
                  <a:pt x="1794618" y="713135"/>
                  <a:pt x="1797099" y="715616"/>
                </a:cubicBezTo>
                <a:cubicBezTo>
                  <a:pt x="1799580" y="718096"/>
                  <a:pt x="1800820" y="721816"/>
                  <a:pt x="1800820" y="726778"/>
                </a:cubicBezTo>
                <a:lnTo>
                  <a:pt x="1815703" y="726778"/>
                </a:lnTo>
                <a:cubicBezTo>
                  <a:pt x="1820663" y="726778"/>
                  <a:pt x="1824384" y="720577"/>
                  <a:pt x="1826865" y="708174"/>
                </a:cubicBezTo>
                <a:cubicBezTo>
                  <a:pt x="1829345" y="695771"/>
                  <a:pt x="1828105" y="689571"/>
                  <a:pt x="1823144" y="689571"/>
                </a:cubicBezTo>
                <a:lnTo>
                  <a:pt x="1838027" y="674688"/>
                </a:lnTo>
                <a:cubicBezTo>
                  <a:pt x="1847949" y="674688"/>
                  <a:pt x="1850429" y="672208"/>
                  <a:pt x="1845468" y="667246"/>
                </a:cubicBezTo>
                <a:cubicBezTo>
                  <a:pt x="1845468" y="662285"/>
                  <a:pt x="1846708" y="658564"/>
                  <a:pt x="1849189" y="656084"/>
                </a:cubicBezTo>
                <a:cubicBezTo>
                  <a:pt x="1851670" y="653604"/>
                  <a:pt x="1852910" y="652364"/>
                  <a:pt x="1852910" y="652364"/>
                </a:cubicBezTo>
                <a:cubicBezTo>
                  <a:pt x="1862832" y="647402"/>
                  <a:pt x="1862832" y="639961"/>
                  <a:pt x="1852910" y="630039"/>
                </a:cubicBezTo>
                <a:cubicBezTo>
                  <a:pt x="1852910" y="630039"/>
                  <a:pt x="1851670" y="627559"/>
                  <a:pt x="1849189" y="622598"/>
                </a:cubicBezTo>
                <a:cubicBezTo>
                  <a:pt x="1846708" y="617637"/>
                  <a:pt x="1845468" y="612676"/>
                  <a:pt x="1845468" y="607715"/>
                </a:cubicBezTo>
                <a:lnTo>
                  <a:pt x="1845468" y="592832"/>
                </a:lnTo>
                <a:lnTo>
                  <a:pt x="1860351" y="607715"/>
                </a:lnTo>
                <a:lnTo>
                  <a:pt x="1890117" y="607715"/>
                </a:lnTo>
                <a:cubicBezTo>
                  <a:pt x="1890117" y="607715"/>
                  <a:pt x="1892597" y="602754"/>
                  <a:pt x="1897558" y="592832"/>
                </a:cubicBezTo>
                <a:cubicBezTo>
                  <a:pt x="1902519" y="582911"/>
                  <a:pt x="1907480" y="576709"/>
                  <a:pt x="1912441" y="574229"/>
                </a:cubicBezTo>
                <a:cubicBezTo>
                  <a:pt x="1917402" y="571749"/>
                  <a:pt x="1919882" y="575469"/>
                  <a:pt x="1919882" y="585391"/>
                </a:cubicBezTo>
                <a:cubicBezTo>
                  <a:pt x="1934765" y="590352"/>
                  <a:pt x="1952129" y="590352"/>
                  <a:pt x="1971972" y="585391"/>
                </a:cubicBezTo>
                <a:cubicBezTo>
                  <a:pt x="1971972" y="580430"/>
                  <a:pt x="1974453" y="575469"/>
                  <a:pt x="1979414" y="570508"/>
                </a:cubicBezTo>
                <a:lnTo>
                  <a:pt x="1994296" y="555625"/>
                </a:lnTo>
                <a:cubicBezTo>
                  <a:pt x="1994296" y="555625"/>
                  <a:pt x="1994296" y="553145"/>
                  <a:pt x="1994296" y="548184"/>
                </a:cubicBezTo>
                <a:cubicBezTo>
                  <a:pt x="1994296" y="543223"/>
                  <a:pt x="1996777" y="540743"/>
                  <a:pt x="2001738" y="540743"/>
                </a:cubicBezTo>
                <a:lnTo>
                  <a:pt x="2001738" y="525860"/>
                </a:lnTo>
                <a:cubicBezTo>
                  <a:pt x="1996777" y="525860"/>
                  <a:pt x="1996777" y="523380"/>
                  <a:pt x="2001738" y="518418"/>
                </a:cubicBezTo>
                <a:cubicBezTo>
                  <a:pt x="2001738" y="513457"/>
                  <a:pt x="2002978" y="510977"/>
                  <a:pt x="2005459" y="510977"/>
                </a:cubicBezTo>
                <a:cubicBezTo>
                  <a:pt x="2007939" y="510977"/>
                  <a:pt x="2009179" y="513457"/>
                  <a:pt x="2009179" y="518418"/>
                </a:cubicBezTo>
                <a:cubicBezTo>
                  <a:pt x="2014140" y="523380"/>
                  <a:pt x="2024062" y="525860"/>
                  <a:pt x="2038945" y="525860"/>
                </a:cubicBezTo>
                <a:cubicBezTo>
                  <a:pt x="2048867" y="525860"/>
                  <a:pt x="2056308" y="525860"/>
                  <a:pt x="2061269" y="525860"/>
                </a:cubicBezTo>
                <a:cubicBezTo>
                  <a:pt x="2066230" y="530821"/>
                  <a:pt x="2071191" y="535781"/>
                  <a:pt x="2076152" y="540743"/>
                </a:cubicBezTo>
                <a:lnTo>
                  <a:pt x="2083593" y="548184"/>
                </a:lnTo>
                <a:cubicBezTo>
                  <a:pt x="2083593" y="548184"/>
                  <a:pt x="2083593" y="550664"/>
                  <a:pt x="2083593" y="555625"/>
                </a:cubicBezTo>
                <a:cubicBezTo>
                  <a:pt x="2083593" y="560587"/>
                  <a:pt x="2084833" y="563067"/>
                  <a:pt x="2087314" y="563067"/>
                </a:cubicBezTo>
                <a:cubicBezTo>
                  <a:pt x="2089795" y="563067"/>
                  <a:pt x="2095995" y="563067"/>
                  <a:pt x="2105917" y="563067"/>
                </a:cubicBezTo>
                <a:cubicBezTo>
                  <a:pt x="2120800" y="563067"/>
                  <a:pt x="2129482" y="561826"/>
                  <a:pt x="2131962" y="559346"/>
                </a:cubicBezTo>
                <a:cubicBezTo>
                  <a:pt x="2134443" y="556866"/>
                  <a:pt x="2139404" y="556866"/>
                  <a:pt x="2146845" y="559346"/>
                </a:cubicBezTo>
                <a:cubicBezTo>
                  <a:pt x="2154287" y="561826"/>
                  <a:pt x="2158007" y="560587"/>
                  <a:pt x="2158007" y="555625"/>
                </a:cubicBezTo>
                <a:cubicBezTo>
                  <a:pt x="2158007" y="555625"/>
                  <a:pt x="2160488" y="554385"/>
                  <a:pt x="2165449" y="551905"/>
                </a:cubicBezTo>
                <a:cubicBezTo>
                  <a:pt x="2170409" y="549425"/>
                  <a:pt x="2172890" y="548184"/>
                  <a:pt x="2172890" y="548184"/>
                </a:cubicBezTo>
                <a:lnTo>
                  <a:pt x="2195214" y="540743"/>
                </a:lnTo>
                <a:cubicBezTo>
                  <a:pt x="2195214" y="540743"/>
                  <a:pt x="2197695" y="539502"/>
                  <a:pt x="2202656" y="537022"/>
                </a:cubicBezTo>
                <a:cubicBezTo>
                  <a:pt x="2207617" y="534542"/>
                  <a:pt x="2211337" y="535781"/>
                  <a:pt x="2213818" y="540743"/>
                </a:cubicBezTo>
                <a:cubicBezTo>
                  <a:pt x="2216299" y="545704"/>
                  <a:pt x="2222499" y="548184"/>
                  <a:pt x="2232421" y="548184"/>
                </a:cubicBezTo>
                <a:cubicBezTo>
                  <a:pt x="2242343" y="548184"/>
                  <a:pt x="2251025" y="545704"/>
                  <a:pt x="2258466" y="540743"/>
                </a:cubicBezTo>
                <a:cubicBezTo>
                  <a:pt x="2265908" y="535781"/>
                  <a:pt x="2273349" y="535781"/>
                  <a:pt x="2280791" y="540743"/>
                </a:cubicBezTo>
                <a:cubicBezTo>
                  <a:pt x="2288232" y="545704"/>
                  <a:pt x="2291953" y="545704"/>
                  <a:pt x="2291953" y="540743"/>
                </a:cubicBezTo>
                <a:lnTo>
                  <a:pt x="2329160" y="533301"/>
                </a:lnTo>
                <a:cubicBezTo>
                  <a:pt x="2349003" y="533301"/>
                  <a:pt x="2358925" y="535781"/>
                  <a:pt x="2358925" y="540743"/>
                </a:cubicBezTo>
                <a:lnTo>
                  <a:pt x="2344042" y="555625"/>
                </a:lnTo>
                <a:cubicBezTo>
                  <a:pt x="2334120" y="560587"/>
                  <a:pt x="2317998" y="563067"/>
                  <a:pt x="2295673" y="563067"/>
                </a:cubicBezTo>
                <a:cubicBezTo>
                  <a:pt x="2273349" y="563067"/>
                  <a:pt x="2262187" y="563067"/>
                  <a:pt x="2262187" y="563067"/>
                </a:cubicBezTo>
                <a:lnTo>
                  <a:pt x="2239863" y="577950"/>
                </a:lnTo>
                <a:lnTo>
                  <a:pt x="2217539" y="570508"/>
                </a:lnTo>
                <a:cubicBezTo>
                  <a:pt x="2222499" y="565547"/>
                  <a:pt x="2222499" y="563067"/>
                  <a:pt x="2217539" y="563067"/>
                </a:cubicBezTo>
                <a:lnTo>
                  <a:pt x="2210097" y="570508"/>
                </a:lnTo>
                <a:cubicBezTo>
                  <a:pt x="2210097" y="570508"/>
                  <a:pt x="2208857" y="571749"/>
                  <a:pt x="2206376" y="574229"/>
                </a:cubicBezTo>
                <a:cubicBezTo>
                  <a:pt x="2203896" y="576709"/>
                  <a:pt x="2200175" y="577950"/>
                  <a:pt x="2195214" y="577950"/>
                </a:cubicBezTo>
                <a:cubicBezTo>
                  <a:pt x="2190254" y="577950"/>
                  <a:pt x="2185292" y="580430"/>
                  <a:pt x="2180332" y="585391"/>
                </a:cubicBezTo>
                <a:cubicBezTo>
                  <a:pt x="2180332" y="585391"/>
                  <a:pt x="2179092" y="586632"/>
                  <a:pt x="2176611" y="589112"/>
                </a:cubicBezTo>
                <a:cubicBezTo>
                  <a:pt x="2174130" y="591592"/>
                  <a:pt x="2172890" y="592832"/>
                  <a:pt x="2172890" y="592832"/>
                </a:cubicBezTo>
                <a:lnTo>
                  <a:pt x="2180332" y="607715"/>
                </a:lnTo>
                <a:cubicBezTo>
                  <a:pt x="2185292" y="612676"/>
                  <a:pt x="2187773" y="617637"/>
                  <a:pt x="2187773" y="622598"/>
                </a:cubicBezTo>
                <a:cubicBezTo>
                  <a:pt x="2192734" y="637481"/>
                  <a:pt x="2202656" y="639961"/>
                  <a:pt x="2217539" y="630039"/>
                </a:cubicBezTo>
                <a:cubicBezTo>
                  <a:pt x="2217539" y="625078"/>
                  <a:pt x="2218779" y="621357"/>
                  <a:pt x="2221259" y="618877"/>
                </a:cubicBezTo>
                <a:cubicBezTo>
                  <a:pt x="2223740" y="616397"/>
                  <a:pt x="2227461" y="615157"/>
                  <a:pt x="2232421" y="615157"/>
                </a:cubicBezTo>
                <a:lnTo>
                  <a:pt x="2224980" y="622598"/>
                </a:lnTo>
                <a:lnTo>
                  <a:pt x="2217539" y="637481"/>
                </a:lnTo>
                <a:lnTo>
                  <a:pt x="2232421" y="637481"/>
                </a:lnTo>
                <a:cubicBezTo>
                  <a:pt x="2242343" y="637481"/>
                  <a:pt x="2252265" y="635001"/>
                  <a:pt x="2262187" y="630039"/>
                </a:cubicBezTo>
                <a:lnTo>
                  <a:pt x="2269628" y="622598"/>
                </a:lnTo>
                <a:lnTo>
                  <a:pt x="2254746" y="622598"/>
                </a:lnTo>
                <a:lnTo>
                  <a:pt x="2239863" y="615157"/>
                </a:lnTo>
                <a:lnTo>
                  <a:pt x="2254746" y="615157"/>
                </a:lnTo>
                <a:cubicBezTo>
                  <a:pt x="2264668" y="610195"/>
                  <a:pt x="2270868" y="608956"/>
                  <a:pt x="2273349" y="611436"/>
                </a:cubicBezTo>
                <a:cubicBezTo>
                  <a:pt x="2275830" y="613916"/>
                  <a:pt x="2279551" y="613916"/>
                  <a:pt x="2284511" y="611436"/>
                </a:cubicBezTo>
                <a:cubicBezTo>
                  <a:pt x="2289472" y="608956"/>
                  <a:pt x="2293193" y="610195"/>
                  <a:pt x="2295673" y="615157"/>
                </a:cubicBezTo>
                <a:cubicBezTo>
                  <a:pt x="2298154" y="620118"/>
                  <a:pt x="2304355" y="622598"/>
                  <a:pt x="2314277" y="622598"/>
                </a:cubicBezTo>
                <a:lnTo>
                  <a:pt x="2321718" y="630039"/>
                </a:lnTo>
                <a:lnTo>
                  <a:pt x="2336601" y="659805"/>
                </a:lnTo>
                <a:cubicBezTo>
                  <a:pt x="2336601" y="659805"/>
                  <a:pt x="2339082" y="662285"/>
                  <a:pt x="2344042" y="667246"/>
                </a:cubicBezTo>
                <a:lnTo>
                  <a:pt x="2351484" y="659805"/>
                </a:lnTo>
                <a:cubicBezTo>
                  <a:pt x="2351484" y="659805"/>
                  <a:pt x="2352724" y="658564"/>
                  <a:pt x="2355205" y="656084"/>
                </a:cubicBezTo>
                <a:cubicBezTo>
                  <a:pt x="2357685" y="653604"/>
                  <a:pt x="2358925" y="652364"/>
                  <a:pt x="2358925" y="652364"/>
                </a:cubicBezTo>
                <a:lnTo>
                  <a:pt x="2366367" y="644922"/>
                </a:lnTo>
                <a:cubicBezTo>
                  <a:pt x="2366367" y="639961"/>
                  <a:pt x="2361406" y="638721"/>
                  <a:pt x="2351484" y="641201"/>
                </a:cubicBezTo>
                <a:cubicBezTo>
                  <a:pt x="2341562" y="643682"/>
                  <a:pt x="2336601" y="642442"/>
                  <a:pt x="2336601" y="637481"/>
                </a:cubicBezTo>
                <a:cubicBezTo>
                  <a:pt x="2336601" y="632519"/>
                  <a:pt x="2339082" y="627559"/>
                  <a:pt x="2344042" y="622598"/>
                </a:cubicBezTo>
                <a:cubicBezTo>
                  <a:pt x="2344042" y="622598"/>
                  <a:pt x="2345283" y="621357"/>
                  <a:pt x="2347763" y="618877"/>
                </a:cubicBezTo>
                <a:cubicBezTo>
                  <a:pt x="2350244" y="616397"/>
                  <a:pt x="2351484" y="612676"/>
                  <a:pt x="2351484" y="607715"/>
                </a:cubicBezTo>
                <a:lnTo>
                  <a:pt x="2351484" y="592832"/>
                </a:lnTo>
                <a:lnTo>
                  <a:pt x="2366367" y="607715"/>
                </a:lnTo>
                <a:cubicBezTo>
                  <a:pt x="2376289" y="607715"/>
                  <a:pt x="2383730" y="607715"/>
                  <a:pt x="2388691" y="607715"/>
                </a:cubicBezTo>
                <a:cubicBezTo>
                  <a:pt x="2388691" y="602754"/>
                  <a:pt x="2391172" y="597794"/>
                  <a:pt x="2396132" y="592832"/>
                </a:cubicBezTo>
                <a:cubicBezTo>
                  <a:pt x="2401093" y="587871"/>
                  <a:pt x="2403574" y="582911"/>
                  <a:pt x="2403574" y="577950"/>
                </a:cubicBezTo>
                <a:cubicBezTo>
                  <a:pt x="2403574" y="572988"/>
                  <a:pt x="2408534" y="570508"/>
                  <a:pt x="2418457" y="570508"/>
                </a:cubicBezTo>
                <a:lnTo>
                  <a:pt x="2433339" y="563067"/>
                </a:lnTo>
                <a:cubicBezTo>
                  <a:pt x="2443261" y="553145"/>
                  <a:pt x="2448222" y="548184"/>
                  <a:pt x="2448222" y="548184"/>
                </a:cubicBezTo>
                <a:lnTo>
                  <a:pt x="2448222" y="563067"/>
                </a:lnTo>
                <a:cubicBezTo>
                  <a:pt x="2438300" y="568028"/>
                  <a:pt x="2437060" y="574229"/>
                  <a:pt x="2444501" y="581670"/>
                </a:cubicBezTo>
                <a:cubicBezTo>
                  <a:pt x="2451943" y="589112"/>
                  <a:pt x="2455664" y="594073"/>
                  <a:pt x="2455664" y="596553"/>
                </a:cubicBezTo>
                <a:cubicBezTo>
                  <a:pt x="2455664" y="599033"/>
                  <a:pt x="2455664" y="600274"/>
                  <a:pt x="2455664" y="600274"/>
                </a:cubicBezTo>
                <a:lnTo>
                  <a:pt x="2470546" y="585391"/>
                </a:lnTo>
                <a:cubicBezTo>
                  <a:pt x="2470546" y="585391"/>
                  <a:pt x="2474267" y="581670"/>
                  <a:pt x="2481709" y="574229"/>
                </a:cubicBezTo>
                <a:cubicBezTo>
                  <a:pt x="2489150" y="566787"/>
                  <a:pt x="2492871" y="558105"/>
                  <a:pt x="2492871" y="548184"/>
                </a:cubicBezTo>
                <a:cubicBezTo>
                  <a:pt x="2492871" y="538262"/>
                  <a:pt x="2490390" y="533301"/>
                  <a:pt x="2485429" y="533301"/>
                </a:cubicBezTo>
                <a:cubicBezTo>
                  <a:pt x="2485429" y="523380"/>
                  <a:pt x="2485429" y="518418"/>
                  <a:pt x="2485429" y="518418"/>
                </a:cubicBezTo>
                <a:lnTo>
                  <a:pt x="2492871" y="510977"/>
                </a:lnTo>
                <a:cubicBezTo>
                  <a:pt x="2492871" y="515938"/>
                  <a:pt x="2495351" y="518418"/>
                  <a:pt x="2500312" y="518418"/>
                </a:cubicBezTo>
                <a:lnTo>
                  <a:pt x="2515195" y="518418"/>
                </a:lnTo>
                <a:cubicBezTo>
                  <a:pt x="2520156" y="518418"/>
                  <a:pt x="2523876" y="518418"/>
                  <a:pt x="2526357" y="518418"/>
                </a:cubicBezTo>
                <a:cubicBezTo>
                  <a:pt x="2528838" y="518418"/>
                  <a:pt x="2530078" y="515938"/>
                  <a:pt x="2530078" y="510977"/>
                </a:cubicBezTo>
                <a:cubicBezTo>
                  <a:pt x="2530078" y="515938"/>
                  <a:pt x="2531318" y="519659"/>
                  <a:pt x="2533798" y="522139"/>
                </a:cubicBezTo>
                <a:cubicBezTo>
                  <a:pt x="2536279" y="524619"/>
                  <a:pt x="2542480" y="525860"/>
                  <a:pt x="2552402" y="525860"/>
                </a:cubicBezTo>
                <a:cubicBezTo>
                  <a:pt x="2562324" y="525860"/>
                  <a:pt x="2568525" y="525860"/>
                  <a:pt x="2571005" y="525860"/>
                </a:cubicBezTo>
                <a:cubicBezTo>
                  <a:pt x="2573486" y="525860"/>
                  <a:pt x="2574726" y="528340"/>
                  <a:pt x="2574726" y="533301"/>
                </a:cubicBezTo>
                <a:cubicBezTo>
                  <a:pt x="2574726" y="538262"/>
                  <a:pt x="2579687" y="540743"/>
                  <a:pt x="2589609" y="540743"/>
                </a:cubicBezTo>
                <a:lnTo>
                  <a:pt x="2597050" y="548184"/>
                </a:lnTo>
                <a:cubicBezTo>
                  <a:pt x="2582167" y="553145"/>
                  <a:pt x="2582167" y="558105"/>
                  <a:pt x="2597050" y="563067"/>
                </a:cubicBezTo>
                <a:cubicBezTo>
                  <a:pt x="2606972" y="568028"/>
                  <a:pt x="2616894" y="563067"/>
                  <a:pt x="2626816" y="548184"/>
                </a:cubicBezTo>
                <a:lnTo>
                  <a:pt x="2634257" y="548184"/>
                </a:lnTo>
                <a:cubicBezTo>
                  <a:pt x="2634257" y="553145"/>
                  <a:pt x="2651621" y="553145"/>
                  <a:pt x="2686347" y="548184"/>
                </a:cubicBezTo>
                <a:lnTo>
                  <a:pt x="2701230" y="540743"/>
                </a:lnTo>
                <a:cubicBezTo>
                  <a:pt x="2711152" y="540743"/>
                  <a:pt x="2716113" y="540743"/>
                  <a:pt x="2716113" y="540743"/>
                </a:cubicBezTo>
                <a:cubicBezTo>
                  <a:pt x="2726035" y="545704"/>
                  <a:pt x="2743398" y="545704"/>
                  <a:pt x="2768203" y="540743"/>
                </a:cubicBezTo>
                <a:lnTo>
                  <a:pt x="2790527" y="540743"/>
                </a:lnTo>
                <a:cubicBezTo>
                  <a:pt x="2795488" y="545704"/>
                  <a:pt x="2797968" y="545704"/>
                  <a:pt x="2797968" y="540743"/>
                </a:cubicBezTo>
                <a:lnTo>
                  <a:pt x="2842617" y="533301"/>
                </a:lnTo>
                <a:cubicBezTo>
                  <a:pt x="2872382" y="538262"/>
                  <a:pt x="2872382" y="545704"/>
                  <a:pt x="2842617" y="555625"/>
                </a:cubicBezTo>
                <a:lnTo>
                  <a:pt x="2797968" y="563067"/>
                </a:lnTo>
                <a:cubicBezTo>
                  <a:pt x="2758281" y="563067"/>
                  <a:pt x="2753320" y="570508"/>
                  <a:pt x="2783085" y="585391"/>
                </a:cubicBezTo>
                <a:cubicBezTo>
                  <a:pt x="2793008" y="590352"/>
                  <a:pt x="2799208" y="590352"/>
                  <a:pt x="2801689" y="585391"/>
                </a:cubicBezTo>
                <a:cubicBezTo>
                  <a:pt x="2804170" y="580430"/>
                  <a:pt x="2810370" y="580430"/>
                  <a:pt x="2820292" y="585391"/>
                </a:cubicBezTo>
                <a:cubicBezTo>
                  <a:pt x="2830215" y="585391"/>
                  <a:pt x="2836415" y="585391"/>
                  <a:pt x="2838896" y="585391"/>
                </a:cubicBezTo>
                <a:cubicBezTo>
                  <a:pt x="2841377" y="585391"/>
                  <a:pt x="2842617" y="582911"/>
                  <a:pt x="2842617" y="577950"/>
                </a:cubicBezTo>
                <a:lnTo>
                  <a:pt x="2850058" y="563067"/>
                </a:lnTo>
                <a:lnTo>
                  <a:pt x="2864941" y="570508"/>
                </a:lnTo>
                <a:cubicBezTo>
                  <a:pt x="2869902" y="580430"/>
                  <a:pt x="2879824" y="582911"/>
                  <a:pt x="2894707" y="577950"/>
                </a:cubicBezTo>
                <a:cubicBezTo>
                  <a:pt x="2894707" y="577950"/>
                  <a:pt x="2898427" y="577950"/>
                  <a:pt x="2905869" y="577950"/>
                </a:cubicBezTo>
                <a:cubicBezTo>
                  <a:pt x="2913310" y="577950"/>
                  <a:pt x="2919511" y="577950"/>
                  <a:pt x="2924472" y="577950"/>
                </a:cubicBezTo>
                <a:cubicBezTo>
                  <a:pt x="2929433" y="577950"/>
                  <a:pt x="2934394" y="576709"/>
                  <a:pt x="2939355" y="574229"/>
                </a:cubicBezTo>
                <a:cubicBezTo>
                  <a:pt x="2944316" y="571749"/>
                  <a:pt x="2949277" y="570508"/>
                  <a:pt x="2954238" y="570508"/>
                </a:cubicBezTo>
                <a:cubicBezTo>
                  <a:pt x="2964160" y="560587"/>
                  <a:pt x="2971601" y="558105"/>
                  <a:pt x="2976562" y="563067"/>
                </a:cubicBezTo>
                <a:cubicBezTo>
                  <a:pt x="2976562" y="568028"/>
                  <a:pt x="2977802" y="570508"/>
                  <a:pt x="2980283" y="570508"/>
                </a:cubicBezTo>
                <a:cubicBezTo>
                  <a:pt x="2982763" y="570508"/>
                  <a:pt x="2984003" y="570508"/>
                  <a:pt x="2984003" y="570508"/>
                </a:cubicBezTo>
                <a:lnTo>
                  <a:pt x="2998886" y="563067"/>
                </a:lnTo>
                <a:cubicBezTo>
                  <a:pt x="3003847" y="563067"/>
                  <a:pt x="3006328" y="563067"/>
                  <a:pt x="3006328" y="563067"/>
                </a:cubicBezTo>
                <a:cubicBezTo>
                  <a:pt x="3006328" y="568028"/>
                  <a:pt x="3008808" y="568028"/>
                  <a:pt x="3013769" y="563067"/>
                </a:cubicBezTo>
                <a:lnTo>
                  <a:pt x="3021210" y="563067"/>
                </a:lnTo>
                <a:cubicBezTo>
                  <a:pt x="3021210" y="568028"/>
                  <a:pt x="3023691" y="570508"/>
                  <a:pt x="3028652" y="570508"/>
                </a:cubicBezTo>
                <a:cubicBezTo>
                  <a:pt x="3033613" y="570508"/>
                  <a:pt x="3038574" y="572988"/>
                  <a:pt x="3043535" y="577950"/>
                </a:cubicBezTo>
                <a:cubicBezTo>
                  <a:pt x="3048495" y="582911"/>
                  <a:pt x="3053457" y="582911"/>
                  <a:pt x="3058417" y="577950"/>
                </a:cubicBezTo>
                <a:lnTo>
                  <a:pt x="3043535" y="570508"/>
                </a:lnTo>
                <a:lnTo>
                  <a:pt x="3043535" y="563067"/>
                </a:lnTo>
                <a:lnTo>
                  <a:pt x="3043535" y="555625"/>
                </a:lnTo>
                <a:lnTo>
                  <a:pt x="3043535" y="548184"/>
                </a:lnTo>
                <a:lnTo>
                  <a:pt x="3065859" y="548184"/>
                </a:lnTo>
                <a:cubicBezTo>
                  <a:pt x="3070820" y="548184"/>
                  <a:pt x="3074540" y="548184"/>
                  <a:pt x="3077021" y="548184"/>
                </a:cubicBezTo>
                <a:cubicBezTo>
                  <a:pt x="3079502" y="548184"/>
                  <a:pt x="3080742" y="545704"/>
                  <a:pt x="3080742" y="540743"/>
                </a:cubicBezTo>
                <a:lnTo>
                  <a:pt x="3088183" y="533301"/>
                </a:lnTo>
                <a:lnTo>
                  <a:pt x="3095625" y="533301"/>
                </a:lnTo>
                <a:cubicBezTo>
                  <a:pt x="3095625" y="538262"/>
                  <a:pt x="3104306" y="540743"/>
                  <a:pt x="3121669" y="540743"/>
                </a:cubicBezTo>
                <a:cubicBezTo>
                  <a:pt x="3139033" y="540743"/>
                  <a:pt x="3155156" y="540743"/>
                  <a:pt x="3170039" y="540743"/>
                </a:cubicBezTo>
                <a:lnTo>
                  <a:pt x="3214687" y="540743"/>
                </a:lnTo>
                <a:cubicBezTo>
                  <a:pt x="3224609" y="535781"/>
                  <a:pt x="3227089" y="528340"/>
                  <a:pt x="3222128" y="518418"/>
                </a:cubicBezTo>
                <a:cubicBezTo>
                  <a:pt x="3222128" y="513457"/>
                  <a:pt x="3223369" y="509736"/>
                  <a:pt x="3225849" y="507256"/>
                </a:cubicBezTo>
                <a:cubicBezTo>
                  <a:pt x="3228330" y="504776"/>
                  <a:pt x="3234531" y="503535"/>
                  <a:pt x="3244453" y="503535"/>
                </a:cubicBezTo>
                <a:cubicBezTo>
                  <a:pt x="3249414" y="498574"/>
                  <a:pt x="3254374" y="496094"/>
                  <a:pt x="3259335" y="496094"/>
                </a:cubicBezTo>
                <a:cubicBezTo>
                  <a:pt x="3264296" y="496094"/>
                  <a:pt x="3269257" y="496094"/>
                  <a:pt x="3274218" y="496094"/>
                </a:cubicBezTo>
                <a:lnTo>
                  <a:pt x="3259335" y="503535"/>
                </a:lnTo>
                <a:lnTo>
                  <a:pt x="3244453" y="518418"/>
                </a:lnTo>
                <a:cubicBezTo>
                  <a:pt x="3249414" y="523380"/>
                  <a:pt x="3251894" y="527100"/>
                  <a:pt x="3251894" y="529580"/>
                </a:cubicBezTo>
                <a:cubicBezTo>
                  <a:pt x="3251894" y="532060"/>
                  <a:pt x="3253134" y="534542"/>
                  <a:pt x="3255615" y="537022"/>
                </a:cubicBezTo>
                <a:cubicBezTo>
                  <a:pt x="3258095" y="539502"/>
                  <a:pt x="3266777" y="540743"/>
                  <a:pt x="3281660" y="540743"/>
                </a:cubicBezTo>
                <a:cubicBezTo>
                  <a:pt x="3301504" y="545704"/>
                  <a:pt x="3311425" y="543223"/>
                  <a:pt x="3311425" y="533301"/>
                </a:cubicBezTo>
                <a:cubicBezTo>
                  <a:pt x="3311425" y="528340"/>
                  <a:pt x="3311425" y="525860"/>
                  <a:pt x="3311425" y="525860"/>
                </a:cubicBezTo>
                <a:cubicBezTo>
                  <a:pt x="3311425" y="520898"/>
                  <a:pt x="3311425" y="513457"/>
                  <a:pt x="3311425" y="503535"/>
                </a:cubicBezTo>
                <a:cubicBezTo>
                  <a:pt x="3311425" y="498574"/>
                  <a:pt x="3310185" y="496094"/>
                  <a:pt x="3307705" y="496094"/>
                </a:cubicBezTo>
                <a:cubicBezTo>
                  <a:pt x="3305224" y="496094"/>
                  <a:pt x="3301504" y="496094"/>
                  <a:pt x="3296542" y="496094"/>
                </a:cubicBezTo>
                <a:cubicBezTo>
                  <a:pt x="3291581" y="496094"/>
                  <a:pt x="3289101" y="494853"/>
                  <a:pt x="3289101" y="492373"/>
                </a:cubicBezTo>
                <a:cubicBezTo>
                  <a:pt x="3289101" y="489893"/>
                  <a:pt x="3291581" y="488653"/>
                  <a:pt x="3296542" y="488653"/>
                </a:cubicBezTo>
                <a:cubicBezTo>
                  <a:pt x="3306464" y="478731"/>
                  <a:pt x="3311425" y="471290"/>
                  <a:pt x="3311425" y="466328"/>
                </a:cubicBezTo>
                <a:cubicBezTo>
                  <a:pt x="3306464" y="456407"/>
                  <a:pt x="3299023" y="453926"/>
                  <a:pt x="3289101" y="458887"/>
                </a:cubicBezTo>
                <a:cubicBezTo>
                  <a:pt x="3284140" y="453926"/>
                  <a:pt x="3282900" y="451446"/>
                  <a:pt x="3285380" y="451446"/>
                </a:cubicBezTo>
                <a:cubicBezTo>
                  <a:pt x="3287861" y="451446"/>
                  <a:pt x="3286621" y="446484"/>
                  <a:pt x="3281660" y="436563"/>
                </a:cubicBezTo>
                <a:cubicBezTo>
                  <a:pt x="3286621" y="436563"/>
                  <a:pt x="3289101" y="436563"/>
                  <a:pt x="3289101" y="436563"/>
                </a:cubicBezTo>
                <a:lnTo>
                  <a:pt x="3296542" y="436563"/>
                </a:lnTo>
                <a:lnTo>
                  <a:pt x="3303984" y="436563"/>
                </a:lnTo>
                <a:cubicBezTo>
                  <a:pt x="3308945" y="426641"/>
                  <a:pt x="3301504" y="421680"/>
                  <a:pt x="3281660" y="421680"/>
                </a:cubicBezTo>
                <a:lnTo>
                  <a:pt x="3274218" y="421680"/>
                </a:lnTo>
                <a:cubicBezTo>
                  <a:pt x="3274218" y="416719"/>
                  <a:pt x="3279179" y="414239"/>
                  <a:pt x="3289101" y="414239"/>
                </a:cubicBezTo>
                <a:cubicBezTo>
                  <a:pt x="3289101" y="414239"/>
                  <a:pt x="3291581" y="416719"/>
                  <a:pt x="3296542" y="421680"/>
                </a:cubicBezTo>
                <a:cubicBezTo>
                  <a:pt x="3301504" y="421680"/>
                  <a:pt x="3303984" y="421680"/>
                  <a:pt x="3303984" y="421680"/>
                </a:cubicBezTo>
                <a:cubicBezTo>
                  <a:pt x="3308945" y="421680"/>
                  <a:pt x="3311425" y="424160"/>
                  <a:pt x="3311425" y="429121"/>
                </a:cubicBezTo>
                <a:cubicBezTo>
                  <a:pt x="3311425" y="434083"/>
                  <a:pt x="3313906" y="439043"/>
                  <a:pt x="3318867" y="444004"/>
                </a:cubicBezTo>
                <a:cubicBezTo>
                  <a:pt x="3328788" y="444004"/>
                  <a:pt x="3333750" y="441524"/>
                  <a:pt x="3333750" y="436563"/>
                </a:cubicBezTo>
                <a:cubicBezTo>
                  <a:pt x="3333750" y="431601"/>
                  <a:pt x="3338711" y="429121"/>
                  <a:pt x="3348632" y="429121"/>
                </a:cubicBezTo>
                <a:cubicBezTo>
                  <a:pt x="3363515" y="424160"/>
                  <a:pt x="3372197" y="422921"/>
                  <a:pt x="3374677" y="425401"/>
                </a:cubicBezTo>
                <a:cubicBezTo>
                  <a:pt x="3377158" y="427881"/>
                  <a:pt x="3378398" y="434083"/>
                  <a:pt x="3378398" y="444004"/>
                </a:cubicBezTo>
                <a:cubicBezTo>
                  <a:pt x="3378398" y="453926"/>
                  <a:pt x="3380878" y="461367"/>
                  <a:pt x="3385839" y="466328"/>
                </a:cubicBezTo>
                <a:cubicBezTo>
                  <a:pt x="3390800" y="471290"/>
                  <a:pt x="3399482" y="473770"/>
                  <a:pt x="3411884" y="473770"/>
                </a:cubicBezTo>
                <a:cubicBezTo>
                  <a:pt x="3424287" y="473770"/>
                  <a:pt x="3435449" y="473770"/>
                  <a:pt x="3445371" y="473770"/>
                </a:cubicBezTo>
                <a:cubicBezTo>
                  <a:pt x="3460254" y="478731"/>
                  <a:pt x="3467695" y="478731"/>
                  <a:pt x="3467695" y="473770"/>
                </a:cubicBezTo>
                <a:cubicBezTo>
                  <a:pt x="3467695" y="473770"/>
                  <a:pt x="3468935" y="472529"/>
                  <a:pt x="3471416" y="470049"/>
                </a:cubicBezTo>
                <a:cubicBezTo>
                  <a:pt x="3473896" y="467569"/>
                  <a:pt x="3477617" y="466328"/>
                  <a:pt x="3482578" y="466328"/>
                </a:cubicBezTo>
                <a:cubicBezTo>
                  <a:pt x="3487539" y="466328"/>
                  <a:pt x="3486298" y="463848"/>
                  <a:pt x="3478857" y="458887"/>
                </a:cubicBezTo>
                <a:cubicBezTo>
                  <a:pt x="3471416" y="453926"/>
                  <a:pt x="3467695" y="450205"/>
                  <a:pt x="3467695" y="447725"/>
                </a:cubicBezTo>
                <a:cubicBezTo>
                  <a:pt x="3467695" y="445245"/>
                  <a:pt x="3472656" y="441524"/>
                  <a:pt x="3482578" y="436563"/>
                </a:cubicBezTo>
                <a:cubicBezTo>
                  <a:pt x="3492500" y="431601"/>
                  <a:pt x="3502422" y="426641"/>
                  <a:pt x="3512343" y="421680"/>
                </a:cubicBezTo>
                <a:cubicBezTo>
                  <a:pt x="3522265" y="416719"/>
                  <a:pt x="3529707" y="419200"/>
                  <a:pt x="3534668" y="429121"/>
                </a:cubicBezTo>
                <a:cubicBezTo>
                  <a:pt x="3539629" y="429121"/>
                  <a:pt x="3543349" y="430362"/>
                  <a:pt x="3545830" y="432842"/>
                </a:cubicBezTo>
                <a:cubicBezTo>
                  <a:pt x="3548310" y="435322"/>
                  <a:pt x="3549550" y="436563"/>
                  <a:pt x="3549550" y="436563"/>
                </a:cubicBezTo>
                <a:cubicBezTo>
                  <a:pt x="3554511" y="436563"/>
                  <a:pt x="3559472" y="436563"/>
                  <a:pt x="3564433" y="436563"/>
                </a:cubicBezTo>
                <a:lnTo>
                  <a:pt x="3594199" y="451446"/>
                </a:lnTo>
                <a:lnTo>
                  <a:pt x="3631406" y="458887"/>
                </a:lnTo>
                <a:cubicBezTo>
                  <a:pt x="3646289" y="453926"/>
                  <a:pt x="3657451" y="450205"/>
                  <a:pt x="3664892" y="447725"/>
                </a:cubicBezTo>
                <a:cubicBezTo>
                  <a:pt x="3672334" y="445245"/>
                  <a:pt x="3676054" y="442764"/>
                  <a:pt x="3676054" y="440284"/>
                </a:cubicBezTo>
                <a:cubicBezTo>
                  <a:pt x="3676054" y="437803"/>
                  <a:pt x="3676054" y="436563"/>
                  <a:pt x="3676054" y="436563"/>
                </a:cubicBezTo>
                <a:cubicBezTo>
                  <a:pt x="3681015" y="436563"/>
                  <a:pt x="3683496" y="435322"/>
                  <a:pt x="3683496" y="432842"/>
                </a:cubicBezTo>
                <a:cubicBezTo>
                  <a:pt x="3683496" y="430362"/>
                  <a:pt x="3683496" y="429121"/>
                  <a:pt x="3683496" y="429121"/>
                </a:cubicBezTo>
                <a:lnTo>
                  <a:pt x="3668613" y="429121"/>
                </a:lnTo>
                <a:cubicBezTo>
                  <a:pt x="3668613" y="434083"/>
                  <a:pt x="3667373" y="436563"/>
                  <a:pt x="3664892" y="436563"/>
                </a:cubicBezTo>
                <a:cubicBezTo>
                  <a:pt x="3662412" y="436563"/>
                  <a:pt x="3658691" y="439043"/>
                  <a:pt x="3653730" y="444004"/>
                </a:cubicBezTo>
                <a:cubicBezTo>
                  <a:pt x="3643808" y="444004"/>
                  <a:pt x="3638847" y="439043"/>
                  <a:pt x="3638847" y="429121"/>
                </a:cubicBezTo>
                <a:cubicBezTo>
                  <a:pt x="3633886" y="419200"/>
                  <a:pt x="3628926" y="414239"/>
                  <a:pt x="3623964" y="414239"/>
                </a:cubicBezTo>
                <a:lnTo>
                  <a:pt x="3638847" y="406797"/>
                </a:lnTo>
                <a:lnTo>
                  <a:pt x="3661172" y="406797"/>
                </a:lnTo>
                <a:lnTo>
                  <a:pt x="3653730" y="399356"/>
                </a:lnTo>
                <a:cubicBezTo>
                  <a:pt x="3648769" y="394394"/>
                  <a:pt x="3646289" y="391914"/>
                  <a:pt x="3646289" y="391914"/>
                </a:cubicBezTo>
                <a:cubicBezTo>
                  <a:pt x="3646289" y="391914"/>
                  <a:pt x="3646289" y="389434"/>
                  <a:pt x="3646289" y="384473"/>
                </a:cubicBezTo>
                <a:close/>
                <a:moveTo>
                  <a:pt x="3037489" y="382148"/>
                </a:moveTo>
                <a:cubicBezTo>
                  <a:pt x="3051441" y="381217"/>
                  <a:pt x="3058417" y="384474"/>
                  <a:pt x="3058417" y="391914"/>
                </a:cubicBezTo>
                <a:cubicBezTo>
                  <a:pt x="3053457" y="391914"/>
                  <a:pt x="3050976" y="391914"/>
                  <a:pt x="3050976" y="391914"/>
                </a:cubicBezTo>
                <a:cubicBezTo>
                  <a:pt x="3050976" y="386953"/>
                  <a:pt x="3048495" y="384473"/>
                  <a:pt x="3043535" y="384473"/>
                </a:cubicBezTo>
                <a:cubicBezTo>
                  <a:pt x="3038574" y="384473"/>
                  <a:pt x="3033613" y="384473"/>
                  <a:pt x="3028652" y="384473"/>
                </a:cubicBezTo>
                <a:lnTo>
                  <a:pt x="3021210" y="384473"/>
                </a:lnTo>
                <a:cubicBezTo>
                  <a:pt x="3027412" y="383233"/>
                  <a:pt x="3032838" y="382457"/>
                  <a:pt x="3037489" y="382148"/>
                </a:cubicBezTo>
                <a:close/>
                <a:moveTo>
                  <a:pt x="2753320" y="377032"/>
                </a:moveTo>
                <a:lnTo>
                  <a:pt x="2755180" y="377032"/>
                </a:lnTo>
                <a:cubicBezTo>
                  <a:pt x="2758901" y="377032"/>
                  <a:pt x="2765722" y="377032"/>
                  <a:pt x="2775644" y="377032"/>
                </a:cubicBezTo>
                <a:cubicBezTo>
                  <a:pt x="2795488" y="381993"/>
                  <a:pt x="2802929" y="386953"/>
                  <a:pt x="2797968" y="391914"/>
                </a:cubicBezTo>
                <a:cubicBezTo>
                  <a:pt x="2793008" y="391914"/>
                  <a:pt x="2788046" y="391914"/>
                  <a:pt x="2783085" y="391914"/>
                </a:cubicBezTo>
                <a:lnTo>
                  <a:pt x="2768203" y="384473"/>
                </a:lnTo>
                <a:cubicBezTo>
                  <a:pt x="2768203" y="384473"/>
                  <a:pt x="2765722" y="384473"/>
                  <a:pt x="2760761" y="384473"/>
                </a:cubicBezTo>
                <a:cubicBezTo>
                  <a:pt x="2755801" y="384473"/>
                  <a:pt x="2753320" y="381993"/>
                  <a:pt x="2753320" y="377032"/>
                </a:cubicBezTo>
                <a:close/>
                <a:moveTo>
                  <a:pt x="2247304" y="377032"/>
                </a:moveTo>
                <a:lnTo>
                  <a:pt x="2306835" y="384473"/>
                </a:lnTo>
                <a:lnTo>
                  <a:pt x="2269628" y="384473"/>
                </a:lnTo>
                <a:cubicBezTo>
                  <a:pt x="2259706" y="384473"/>
                  <a:pt x="2252265" y="381993"/>
                  <a:pt x="2247304" y="377032"/>
                </a:cubicBezTo>
                <a:close/>
                <a:moveTo>
                  <a:pt x="3770932" y="373311"/>
                </a:moveTo>
                <a:cubicBezTo>
                  <a:pt x="3772173" y="373311"/>
                  <a:pt x="3772793" y="374551"/>
                  <a:pt x="3772793" y="377032"/>
                </a:cubicBezTo>
                <a:cubicBezTo>
                  <a:pt x="3772793" y="381993"/>
                  <a:pt x="3772793" y="385714"/>
                  <a:pt x="3772793" y="388194"/>
                </a:cubicBezTo>
                <a:cubicBezTo>
                  <a:pt x="3772793" y="390674"/>
                  <a:pt x="3770312" y="390674"/>
                  <a:pt x="3765351" y="388194"/>
                </a:cubicBezTo>
                <a:cubicBezTo>
                  <a:pt x="3760390" y="385714"/>
                  <a:pt x="3760390" y="381993"/>
                  <a:pt x="3765351" y="377032"/>
                </a:cubicBezTo>
                <a:cubicBezTo>
                  <a:pt x="3767832" y="374551"/>
                  <a:pt x="3769692" y="373311"/>
                  <a:pt x="3770932" y="373311"/>
                </a:cubicBezTo>
                <a:close/>
                <a:moveTo>
                  <a:pt x="3260266" y="373311"/>
                </a:moveTo>
                <a:cubicBezTo>
                  <a:pt x="3260886" y="373311"/>
                  <a:pt x="3261816" y="374551"/>
                  <a:pt x="3263056" y="377032"/>
                </a:cubicBezTo>
                <a:cubicBezTo>
                  <a:pt x="3265537" y="381993"/>
                  <a:pt x="3266777" y="385714"/>
                  <a:pt x="3266777" y="388194"/>
                </a:cubicBezTo>
                <a:cubicBezTo>
                  <a:pt x="3266777" y="390674"/>
                  <a:pt x="3264296" y="389434"/>
                  <a:pt x="3259335" y="384473"/>
                </a:cubicBezTo>
                <a:cubicBezTo>
                  <a:pt x="3254374" y="384473"/>
                  <a:pt x="3251894" y="383232"/>
                  <a:pt x="3251894" y="380752"/>
                </a:cubicBezTo>
                <a:cubicBezTo>
                  <a:pt x="3251894" y="378272"/>
                  <a:pt x="3254374" y="377032"/>
                  <a:pt x="3259335" y="377032"/>
                </a:cubicBezTo>
                <a:cubicBezTo>
                  <a:pt x="3259335" y="374551"/>
                  <a:pt x="3259646" y="373311"/>
                  <a:pt x="3260266" y="373311"/>
                </a:cubicBezTo>
                <a:close/>
                <a:moveTo>
                  <a:pt x="5113176" y="372381"/>
                </a:moveTo>
                <a:cubicBezTo>
                  <a:pt x="5113796" y="371761"/>
                  <a:pt x="5114726" y="372071"/>
                  <a:pt x="5115966" y="373311"/>
                </a:cubicBezTo>
                <a:cubicBezTo>
                  <a:pt x="5118446" y="375791"/>
                  <a:pt x="5119687" y="377032"/>
                  <a:pt x="5119687" y="377032"/>
                </a:cubicBezTo>
                <a:cubicBezTo>
                  <a:pt x="5119687" y="377032"/>
                  <a:pt x="5117207" y="377032"/>
                  <a:pt x="5112245" y="377032"/>
                </a:cubicBezTo>
                <a:cubicBezTo>
                  <a:pt x="5112245" y="374551"/>
                  <a:pt x="5112555" y="373001"/>
                  <a:pt x="5113176" y="372381"/>
                </a:cubicBezTo>
                <a:close/>
                <a:moveTo>
                  <a:pt x="4412753" y="369590"/>
                </a:moveTo>
                <a:cubicBezTo>
                  <a:pt x="4412753" y="369590"/>
                  <a:pt x="4415233" y="369590"/>
                  <a:pt x="4420195" y="369590"/>
                </a:cubicBezTo>
                <a:lnTo>
                  <a:pt x="4427636" y="369590"/>
                </a:lnTo>
                <a:cubicBezTo>
                  <a:pt x="4422675" y="374551"/>
                  <a:pt x="4422675" y="377032"/>
                  <a:pt x="4427636" y="377032"/>
                </a:cubicBezTo>
                <a:lnTo>
                  <a:pt x="4405312" y="384473"/>
                </a:lnTo>
                <a:lnTo>
                  <a:pt x="4397870" y="384473"/>
                </a:lnTo>
                <a:cubicBezTo>
                  <a:pt x="4402832" y="379512"/>
                  <a:pt x="4406552" y="377032"/>
                  <a:pt x="4409033" y="377032"/>
                </a:cubicBezTo>
                <a:cubicBezTo>
                  <a:pt x="4411513" y="377032"/>
                  <a:pt x="4412753" y="374551"/>
                  <a:pt x="4412753" y="369590"/>
                </a:cubicBezTo>
                <a:close/>
                <a:moveTo>
                  <a:pt x="3889995" y="365869"/>
                </a:moveTo>
                <a:cubicBezTo>
                  <a:pt x="3891235" y="365869"/>
                  <a:pt x="3891855" y="367110"/>
                  <a:pt x="3891855" y="369590"/>
                </a:cubicBezTo>
                <a:lnTo>
                  <a:pt x="3884414" y="369590"/>
                </a:lnTo>
                <a:cubicBezTo>
                  <a:pt x="3886894" y="367110"/>
                  <a:pt x="3888755" y="365869"/>
                  <a:pt x="3889995" y="365869"/>
                </a:cubicBezTo>
                <a:close/>
                <a:moveTo>
                  <a:pt x="3509553" y="365172"/>
                </a:moveTo>
                <a:cubicBezTo>
                  <a:pt x="3515134" y="365637"/>
                  <a:pt x="3523506" y="369591"/>
                  <a:pt x="3534668" y="377032"/>
                </a:cubicBezTo>
                <a:lnTo>
                  <a:pt x="3542109" y="384473"/>
                </a:lnTo>
                <a:cubicBezTo>
                  <a:pt x="3542109" y="384473"/>
                  <a:pt x="3540869" y="384473"/>
                  <a:pt x="3538388" y="384473"/>
                </a:cubicBezTo>
                <a:cubicBezTo>
                  <a:pt x="3535908" y="384473"/>
                  <a:pt x="3532187" y="384473"/>
                  <a:pt x="3527226" y="384473"/>
                </a:cubicBezTo>
                <a:cubicBezTo>
                  <a:pt x="3522265" y="389434"/>
                  <a:pt x="3522265" y="391914"/>
                  <a:pt x="3527226" y="391914"/>
                </a:cubicBezTo>
                <a:cubicBezTo>
                  <a:pt x="3537148" y="396876"/>
                  <a:pt x="3542109" y="401836"/>
                  <a:pt x="3542109" y="406797"/>
                </a:cubicBezTo>
                <a:cubicBezTo>
                  <a:pt x="3537148" y="406797"/>
                  <a:pt x="3527226" y="406797"/>
                  <a:pt x="3512343" y="406797"/>
                </a:cubicBezTo>
                <a:lnTo>
                  <a:pt x="3512343" y="391914"/>
                </a:lnTo>
                <a:cubicBezTo>
                  <a:pt x="3512343" y="391914"/>
                  <a:pt x="3511103" y="390674"/>
                  <a:pt x="3508623" y="388194"/>
                </a:cubicBezTo>
                <a:cubicBezTo>
                  <a:pt x="3506142" y="385714"/>
                  <a:pt x="3504902" y="381993"/>
                  <a:pt x="3504902" y="377032"/>
                </a:cubicBezTo>
                <a:cubicBezTo>
                  <a:pt x="3499941" y="372070"/>
                  <a:pt x="3499941" y="368350"/>
                  <a:pt x="3504902" y="365869"/>
                </a:cubicBezTo>
                <a:cubicBezTo>
                  <a:pt x="3506142" y="365250"/>
                  <a:pt x="3507693" y="365017"/>
                  <a:pt x="3509553" y="365172"/>
                </a:cubicBezTo>
                <a:close/>
                <a:moveTo>
                  <a:pt x="4228578" y="362149"/>
                </a:moveTo>
                <a:cubicBezTo>
                  <a:pt x="4229819" y="362149"/>
                  <a:pt x="4231679" y="364629"/>
                  <a:pt x="4234160" y="369590"/>
                </a:cubicBezTo>
                <a:cubicBezTo>
                  <a:pt x="4239121" y="374551"/>
                  <a:pt x="4239121" y="377032"/>
                  <a:pt x="4234160" y="377032"/>
                </a:cubicBezTo>
                <a:lnTo>
                  <a:pt x="4226718" y="369590"/>
                </a:lnTo>
                <a:cubicBezTo>
                  <a:pt x="4226718" y="364629"/>
                  <a:pt x="4227338" y="362149"/>
                  <a:pt x="4228578" y="362149"/>
                </a:cubicBezTo>
                <a:close/>
                <a:moveTo>
                  <a:pt x="5231308" y="362149"/>
                </a:moveTo>
                <a:cubicBezTo>
                  <a:pt x="5241229" y="367110"/>
                  <a:pt x="5241229" y="369590"/>
                  <a:pt x="5231308" y="369590"/>
                </a:cubicBezTo>
                <a:cubicBezTo>
                  <a:pt x="5226347" y="369590"/>
                  <a:pt x="5225107" y="368350"/>
                  <a:pt x="5227587" y="365869"/>
                </a:cubicBezTo>
                <a:cubicBezTo>
                  <a:pt x="5230067" y="363389"/>
                  <a:pt x="5231308" y="362149"/>
                  <a:pt x="5231308" y="362149"/>
                </a:cubicBezTo>
                <a:close/>
                <a:moveTo>
                  <a:pt x="2850058" y="362149"/>
                </a:moveTo>
                <a:lnTo>
                  <a:pt x="2857500" y="369590"/>
                </a:lnTo>
                <a:cubicBezTo>
                  <a:pt x="2857500" y="374551"/>
                  <a:pt x="2861220" y="378272"/>
                  <a:pt x="2868662" y="380752"/>
                </a:cubicBezTo>
                <a:cubicBezTo>
                  <a:pt x="2876103" y="383232"/>
                  <a:pt x="2879824" y="386953"/>
                  <a:pt x="2879824" y="391914"/>
                </a:cubicBezTo>
                <a:cubicBezTo>
                  <a:pt x="2879824" y="396876"/>
                  <a:pt x="2883544" y="398115"/>
                  <a:pt x="2890986" y="395635"/>
                </a:cubicBezTo>
                <a:cubicBezTo>
                  <a:pt x="2898427" y="393155"/>
                  <a:pt x="2908349" y="394394"/>
                  <a:pt x="2920751" y="399356"/>
                </a:cubicBezTo>
                <a:cubicBezTo>
                  <a:pt x="2933154" y="404317"/>
                  <a:pt x="2941836" y="406797"/>
                  <a:pt x="2946796" y="406797"/>
                </a:cubicBezTo>
                <a:lnTo>
                  <a:pt x="2961679" y="406797"/>
                </a:lnTo>
                <a:lnTo>
                  <a:pt x="2984003" y="406797"/>
                </a:lnTo>
                <a:lnTo>
                  <a:pt x="2991445" y="399356"/>
                </a:lnTo>
                <a:cubicBezTo>
                  <a:pt x="2996406" y="404317"/>
                  <a:pt x="3003847" y="409277"/>
                  <a:pt x="3013769" y="414239"/>
                </a:cubicBezTo>
                <a:lnTo>
                  <a:pt x="3028652" y="421680"/>
                </a:lnTo>
                <a:lnTo>
                  <a:pt x="3058417" y="429121"/>
                </a:lnTo>
                <a:cubicBezTo>
                  <a:pt x="3058417" y="434083"/>
                  <a:pt x="3060898" y="436563"/>
                  <a:pt x="3065859" y="436563"/>
                </a:cubicBezTo>
                <a:cubicBezTo>
                  <a:pt x="3070820" y="441524"/>
                  <a:pt x="3074540" y="444004"/>
                  <a:pt x="3077021" y="444004"/>
                </a:cubicBezTo>
                <a:cubicBezTo>
                  <a:pt x="3079502" y="444004"/>
                  <a:pt x="3083222" y="444004"/>
                  <a:pt x="3088183" y="444004"/>
                </a:cubicBezTo>
                <a:lnTo>
                  <a:pt x="3080742" y="436563"/>
                </a:lnTo>
                <a:cubicBezTo>
                  <a:pt x="3075781" y="431601"/>
                  <a:pt x="3073300" y="429121"/>
                  <a:pt x="3073300" y="429121"/>
                </a:cubicBezTo>
                <a:lnTo>
                  <a:pt x="3095625" y="429121"/>
                </a:lnTo>
                <a:lnTo>
                  <a:pt x="3103066" y="436563"/>
                </a:lnTo>
                <a:cubicBezTo>
                  <a:pt x="3098105" y="441524"/>
                  <a:pt x="3095625" y="444004"/>
                  <a:pt x="3095625" y="444004"/>
                </a:cubicBezTo>
                <a:lnTo>
                  <a:pt x="3132832" y="444004"/>
                </a:lnTo>
                <a:lnTo>
                  <a:pt x="3140273" y="436563"/>
                </a:lnTo>
                <a:cubicBezTo>
                  <a:pt x="3145234" y="441524"/>
                  <a:pt x="3145234" y="444004"/>
                  <a:pt x="3140273" y="444004"/>
                </a:cubicBezTo>
                <a:lnTo>
                  <a:pt x="3147714" y="458887"/>
                </a:lnTo>
                <a:lnTo>
                  <a:pt x="3147714" y="466328"/>
                </a:lnTo>
                <a:cubicBezTo>
                  <a:pt x="3127871" y="476250"/>
                  <a:pt x="3112988" y="476250"/>
                  <a:pt x="3103066" y="466328"/>
                </a:cubicBezTo>
                <a:cubicBezTo>
                  <a:pt x="3083222" y="461367"/>
                  <a:pt x="3063378" y="461367"/>
                  <a:pt x="3043535" y="466328"/>
                </a:cubicBezTo>
                <a:lnTo>
                  <a:pt x="3036094" y="470049"/>
                </a:lnTo>
                <a:lnTo>
                  <a:pt x="3043535" y="458887"/>
                </a:lnTo>
                <a:cubicBezTo>
                  <a:pt x="3043535" y="453926"/>
                  <a:pt x="3042295" y="451446"/>
                  <a:pt x="3039814" y="451446"/>
                </a:cubicBezTo>
                <a:cubicBezTo>
                  <a:pt x="3037333" y="451446"/>
                  <a:pt x="3034853" y="451446"/>
                  <a:pt x="3032373" y="451446"/>
                </a:cubicBezTo>
                <a:cubicBezTo>
                  <a:pt x="3029892" y="451446"/>
                  <a:pt x="3028652" y="453926"/>
                  <a:pt x="3028652" y="458887"/>
                </a:cubicBezTo>
                <a:lnTo>
                  <a:pt x="3036093" y="470049"/>
                </a:lnTo>
                <a:lnTo>
                  <a:pt x="3028652" y="473770"/>
                </a:lnTo>
                <a:lnTo>
                  <a:pt x="3036093" y="488653"/>
                </a:lnTo>
                <a:cubicBezTo>
                  <a:pt x="3046015" y="493614"/>
                  <a:pt x="3050976" y="498574"/>
                  <a:pt x="3050976" y="503535"/>
                </a:cubicBezTo>
                <a:cubicBezTo>
                  <a:pt x="3050976" y="508497"/>
                  <a:pt x="3050976" y="512218"/>
                  <a:pt x="3050976" y="514698"/>
                </a:cubicBezTo>
                <a:cubicBezTo>
                  <a:pt x="3050976" y="517178"/>
                  <a:pt x="3048495" y="518418"/>
                  <a:pt x="3043535" y="518418"/>
                </a:cubicBezTo>
                <a:cubicBezTo>
                  <a:pt x="3043535" y="523380"/>
                  <a:pt x="3043535" y="525860"/>
                  <a:pt x="3043535" y="525860"/>
                </a:cubicBezTo>
                <a:cubicBezTo>
                  <a:pt x="3043535" y="535781"/>
                  <a:pt x="3038574" y="540743"/>
                  <a:pt x="3028652" y="540743"/>
                </a:cubicBezTo>
                <a:lnTo>
                  <a:pt x="3013769" y="533301"/>
                </a:lnTo>
                <a:lnTo>
                  <a:pt x="3021210" y="525860"/>
                </a:lnTo>
                <a:lnTo>
                  <a:pt x="3028652" y="533301"/>
                </a:lnTo>
                <a:cubicBezTo>
                  <a:pt x="3033613" y="528340"/>
                  <a:pt x="3032373" y="522139"/>
                  <a:pt x="3024931" y="514698"/>
                </a:cubicBezTo>
                <a:cubicBezTo>
                  <a:pt x="3017490" y="507256"/>
                  <a:pt x="3013769" y="506016"/>
                  <a:pt x="3013769" y="510977"/>
                </a:cubicBezTo>
                <a:lnTo>
                  <a:pt x="3006328" y="525860"/>
                </a:lnTo>
                <a:lnTo>
                  <a:pt x="2998886" y="533301"/>
                </a:lnTo>
                <a:cubicBezTo>
                  <a:pt x="2993926" y="528340"/>
                  <a:pt x="2991445" y="524619"/>
                  <a:pt x="2991445" y="522139"/>
                </a:cubicBezTo>
                <a:cubicBezTo>
                  <a:pt x="2991445" y="519659"/>
                  <a:pt x="2991445" y="515938"/>
                  <a:pt x="2991445" y="510977"/>
                </a:cubicBezTo>
                <a:cubicBezTo>
                  <a:pt x="2996406" y="506016"/>
                  <a:pt x="2996406" y="499815"/>
                  <a:pt x="2991445" y="492373"/>
                </a:cubicBezTo>
                <a:cubicBezTo>
                  <a:pt x="2986484" y="484932"/>
                  <a:pt x="2981523" y="483691"/>
                  <a:pt x="2976562" y="488653"/>
                </a:cubicBezTo>
                <a:cubicBezTo>
                  <a:pt x="2971601" y="493614"/>
                  <a:pt x="2966640" y="488653"/>
                  <a:pt x="2961679" y="473770"/>
                </a:cubicBezTo>
                <a:cubicBezTo>
                  <a:pt x="2961679" y="458887"/>
                  <a:pt x="2964160" y="451446"/>
                  <a:pt x="2969121" y="451446"/>
                </a:cubicBezTo>
                <a:cubicBezTo>
                  <a:pt x="2974081" y="451446"/>
                  <a:pt x="2976562" y="450205"/>
                  <a:pt x="2976562" y="447725"/>
                </a:cubicBezTo>
                <a:cubicBezTo>
                  <a:pt x="2976562" y="445245"/>
                  <a:pt x="2976562" y="444004"/>
                  <a:pt x="2976562" y="444004"/>
                </a:cubicBezTo>
                <a:lnTo>
                  <a:pt x="2939355" y="429121"/>
                </a:lnTo>
                <a:cubicBezTo>
                  <a:pt x="2934394" y="429121"/>
                  <a:pt x="2929433" y="429121"/>
                  <a:pt x="2924472" y="429121"/>
                </a:cubicBezTo>
                <a:cubicBezTo>
                  <a:pt x="2919511" y="429121"/>
                  <a:pt x="2914550" y="431601"/>
                  <a:pt x="2909589" y="436563"/>
                </a:cubicBezTo>
                <a:cubicBezTo>
                  <a:pt x="2909589" y="436563"/>
                  <a:pt x="2908349" y="436563"/>
                  <a:pt x="2905869" y="436563"/>
                </a:cubicBezTo>
                <a:cubicBezTo>
                  <a:pt x="2903388" y="436563"/>
                  <a:pt x="2899667" y="436563"/>
                  <a:pt x="2894707" y="436563"/>
                </a:cubicBezTo>
                <a:lnTo>
                  <a:pt x="2887265" y="444004"/>
                </a:lnTo>
                <a:cubicBezTo>
                  <a:pt x="2897187" y="448966"/>
                  <a:pt x="2909589" y="451446"/>
                  <a:pt x="2924472" y="451446"/>
                </a:cubicBezTo>
                <a:lnTo>
                  <a:pt x="2931914" y="458887"/>
                </a:lnTo>
                <a:lnTo>
                  <a:pt x="2924472" y="466328"/>
                </a:lnTo>
                <a:cubicBezTo>
                  <a:pt x="2919511" y="466328"/>
                  <a:pt x="2914550" y="466328"/>
                  <a:pt x="2909589" y="466328"/>
                </a:cubicBezTo>
                <a:lnTo>
                  <a:pt x="2902148" y="473770"/>
                </a:lnTo>
                <a:cubicBezTo>
                  <a:pt x="2907109" y="473770"/>
                  <a:pt x="2909589" y="476250"/>
                  <a:pt x="2909589" y="481211"/>
                </a:cubicBezTo>
                <a:cubicBezTo>
                  <a:pt x="2909589" y="481211"/>
                  <a:pt x="2905869" y="481211"/>
                  <a:pt x="2898427" y="481211"/>
                </a:cubicBezTo>
                <a:cubicBezTo>
                  <a:pt x="2890986" y="481211"/>
                  <a:pt x="2887265" y="478731"/>
                  <a:pt x="2887265" y="473770"/>
                </a:cubicBezTo>
                <a:lnTo>
                  <a:pt x="2879824" y="473770"/>
                </a:lnTo>
                <a:cubicBezTo>
                  <a:pt x="2874863" y="473770"/>
                  <a:pt x="2871142" y="476250"/>
                  <a:pt x="2868662" y="481211"/>
                </a:cubicBezTo>
                <a:cubicBezTo>
                  <a:pt x="2866181" y="486173"/>
                  <a:pt x="2864941" y="491133"/>
                  <a:pt x="2864941" y="496094"/>
                </a:cubicBezTo>
                <a:lnTo>
                  <a:pt x="2857500" y="488653"/>
                </a:lnTo>
                <a:cubicBezTo>
                  <a:pt x="2852539" y="478731"/>
                  <a:pt x="2850058" y="471290"/>
                  <a:pt x="2850058" y="466328"/>
                </a:cubicBezTo>
                <a:lnTo>
                  <a:pt x="2850058" y="458887"/>
                </a:lnTo>
                <a:lnTo>
                  <a:pt x="2850058" y="444004"/>
                </a:lnTo>
                <a:cubicBezTo>
                  <a:pt x="2850058" y="439043"/>
                  <a:pt x="2850058" y="436563"/>
                  <a:pt x="2850058" y="436563"/>
                </a:cubicBezTo>
                <a:cubicBezTo>
                  <a:pt x="2850058" y="436563"/>
                  <a:pt x="2848818" y="436563"/>
                  <a:pt x="2846337" y="436563"/>
                </a:cubicBezTo>
                <a:cubicBezTo>
                  <a:pt x="2843857" y="436563"/>
                  <a:pt x="2842617" y="439043"/>
                  <a:pt x="2842617" y="444004"/>
                </a:cubicBezTo>
                <a:lnTo>
                  <a:pt x="2827734" y="451446"/>
                </a:lnTo>
                <a:lnTo>
                  <a:pt x="2812851" y="444004"/>
                </a:lnTo>
                <a:cubicBezTo>
                  <a:pt x="2822773" y="444004"/>
                  <a:pt x="2827734" y="439043"/>
                  <a:pt x="2827734" y="429121"/>
                </a:cubicBezTo>
                <a:lnTo>
                  <a:pt x="2842617" y="421680"/>
                </a:lnTo>
                <a:lnTo>
                  <a:pt x="2835175" y="406797"/>
                </a:lnTo>
                <a:cubicBezTo>
                  <a:pt x="2830215" y="396876"/>
                  <a:pt x="2825253" y="391914"/>
                  <a:pt x="2820292" y="391914"/>
                </a:cubicBezTo>
                <a:cubicBezTo>
                  <a:pt x="2825253" y="381993"/>
                  <a:pt x="2831455" y="377032"/>
                  <a:pt x="2838896" y="377032"/>
                </a:cubicBezTo>
                <a:cubicBezTo>
                  <a:pt x="2846337" y="377032"/>
                  <a:pt x="2848818" y="375791"/>
                  <a:pt x="2846337" y="373311"/>
                </a:cubicBezTo>
                <a:cubicBezTo>
                  <a:pt x="2843857" y="370831"/>
                  <a:pt x="2845097" y="367110"/>
                  <a:pt x="2850058" y="362149"/>
                </a:cubicBezTo>
                <a:close/>
                <a:moveTo>
                  <a:pt x="2656582" y="362149"/>
                </a:moveTo>
                <a:lnTo>
                  <a:pt x="2641699" y="377032"/>
                </a:lnTo>
                <a:cubicBezTo>
                  <a:pt x="2636738" y="377032"/>
                  <a:pt x="2634257" y="375791"/>
                  <a:pt x="2634257" y="373311"/>
                </a:cubicBezTo>
                <a:cubicBezTo>
                  <a:pt x="2634257" y="370831"/>
                  <a:pt x="2636738" y="368350"/>
                  <a:pt x="2641699" y="365869"/>
                </a:cubicBezTo>
                <a:cubicBezTo>
                  <a:pt x="2646659" y="363389"/>
                  <a:pt x="2651621" y="362149"/>
                  <a:pt x="2656582" y="362149"/>
                </a:cubicBezTo>
                <a:close/>
                <a:moveTo>
                  <a:pt x="2567285" y="362149"/>
                </a:moveTo>
                <a:cubicBezTo>
                  <a:pt x="2577207" y="367110"/>
                  <a:pt x="2577207" y="369590"/>
                  <a:pt x="2567285" y="369590"/>
                </a:cubicBezTo>
                <a:cubicBezTo>
                  <a:pt x="2562324" y="374551"/>
                  <a:pt x="2554883" y="377032"/>
                  <a:pt x="2544960" y="377032"/>
                </a:cubicBezTo>
                <a:cubicBezTo>
                  <a:pt x="2530078" y="372070"/>
                  <a:pt x="2523876" y="369590"/>
                  <a:pt x="2526357" y="369590"/>
                </a:cubicBezTo>
                <a:cubicBezTo>
                  <a:pt x="2528838" y="369590"/>
                  <a:pt x="2535038" y="368350"/>
                  <a:pt x="2544960" y="365869"/>
                </a:cubicBezTo>
                <a:cubicBezTo>
                  <a:pt x="2554883" y="363389"/>
                  <a:pt x="2562324" y="362149"/>
                  <a:pt x="2567285" y="362149"/>
                </a:cubicBezTo>
                <a:close/>
                <a:moveTo>
                  <a:pt x="2344042" y="362149"/>
                </a:moveTo>
                <a:cubicBezTo>
                  <a:pt x="2344042" y="362149"/>
                  <a:pt x="2344042" y="364629"/>
                  <a:pt x="2344042" y="369590"/>
                </a:cubicBezTo>
                <a:cubicBezTo>
                  <a:pt x="2344042" y="374551"/>
                  <a:pt x="2349003" y="379512"/>
                  <a:pt x="2358925" y="384473"/>
                </a:cubicBezTo>
                <a:cubicBezTo>
                  <a:pt x="2368847" y="389434"/>
                  <a:pt x="2373808" y="394394"/>
                  <a:pt x="2373808" y="399356"/>
                </a:cubicBezTo>
                <a:cubicBezTo>
                  <a:pt x="2373808" y="404317"/>
                  <a:pt x="2376289" y="404317"/>
                  <a:pt x="2381250" y="399356"/>
                </a:cubicBezTo>
                <a:lnTo>
                  <a:pt x="2411015" y="399356"/>
                </a:lnTo>
                <a:cubicBezTo>
                  <a:pt x="2420937" y="404317"/>
                  <a:pt x="2437060" y="408038"/>
                  <a:pt x="2459384" y="410518"/>
                </a:cubicBezTo>
                <a:cubicBezTo>
                  <a:pt x="2481709" y="412998"/>
                  <a:pt x="2492871" y="416719"/>
                  <a:pt x="2492871" y="421680"/>
                </a:cubicBezTo>
                <a:cubicBezTo>
                  <a:pt x="2492871" y="426641"/>
                  <a:pt x="2495351" y="426641"/>
                  <a:pt x="2500312" y="421680"/>
                </a:cubicBezTo>
                <a:cubicBezTo>
                  <a:pt x="2505273" y="421680"/>
                  <a:pt x="2507753" y="421680"/>
                  <a:pt x="2507753" y="421680"/>
                </a:cubicBezTo>
                <a:lnTo>
                  <a:pt x="2500312" y="429121"/>
                </a:lnTo>
                <a:cubicBezTo>
                  <a:pt x="2485429" y="439043"/>
                  <a:pt x="2473027" y="439043"/>
                  <a:pt x="2463105" y="429121"/>
                </a:cubicBezTo>
                <a:cubicBezTo>
                  <a:pt x="2448222" y="424160"/>
                  <a:pt x="2425898" y="426641"/>
                  <a:pt x="2396132" y="436563"/>
                </a:cubicBezTo>
                <a:cubicBezTo>
                  <a:pt x="2386210" y="436563"/>
                  <a:pt x="2381250" y="439043"/>
                  <a:pt x="2381250" y="444004"/>
                </a:cubicBezTo>
                <a:cubicBezTo>
                  <a:pt x="2381250" y="448966"/>
                  <a:pt x="2383730" y="451446"/>
                  <a:pt x="2388691" y="451446"/>
                </a:cubicBezTo>
                <a:lnTo>
                  <a:pt x="2381250" y="466328"/>
                </a:lnTo>
                <a:cubicBezTo>
                  <a:pt x="2376289" y="466328"/>
                  <a:pt x="2372568" y="467569"/>
                  <a:pt x="2370087" y="470049"/>
                </a:cubicBezTo>
                <a:cubicBezTo>
                  <a:pt x="2367607" y="472529"/>
                  <a:pt x="2366367" y="473770"/>
                  <a:pt x="2366367" y="473770"/>
                </a:cubicBezTo>
                <a:lnTo>
                  <a:pt x="2351484" y="496094"/>
                </a:lnTo>
                <a:cubicBezTo>
                  <a:pt x="2351484" y="496094"/>
                  <a:pt x="2351484" y="486173"/>
                  <a:pt x="2351484" y="466328"/>
                </a:cubicBezTo>
                <a:cubicBezTo>
                  <a:pt x="2351484" y="446484"/>
                  <a:pt x="2350244" y="435322"/>
                  <a:pt x="2347763" y="432842"/>
                </a:cubicBezTo>
                <a:cubicBezTo>
                  <a:pt x="2345283" y="430362"/>
                  <a:pt x="2340322" y="429121"/>
                  <a:pt x="2332880" y="429121"/>
                </a:cubicBezTo>
                <a:cubicBezTo>
                  <a:pt x="2325439" y="429121"/>
                  <a:pt x="2321718" y="429121"/>
                  <a:pt x="2321718" y="429121"/>
                </a:cubicBezTo>
                <a:lnTo>
                  <a:pt x="2336601" y="421680"/>
                </a:lnTo>
                <a:cubicBezTo>
                  <a:pt x="2346523" y="421680"/>
                  <a:pt x="2351484" y="416719"/>
                  <a:pt x="2351484" y="406797"/>
                </a:cubicBezTo>
                <a:lnTo>
                  <a:pt x="2344042" y="384473"/>
                </a:lnTo>
                <a:lnTo>
                  <a:pt x="2321718" y="391914"/>
                </a:lnTo>
                <a:lnTo>
                  <a:pt x="2321718" y="384473"/>
                </a:lnTo>
                <a:cubicBezTo>
                  <a:pt x="2321718" y="379512"/>
                  <a:pt x="2324199" y="377032"/>
                  <a:pt x="2329160" y="377032"/>
                </a:cubicBezTo>
                <a:lnTo>
                  <a:pt x="2336601" y="377032"/>
                </a:lnTo>
                <a:close/>
                <a:moveTo>
                  <a:pt x="2150566" y="362149"/>
                </a:moveTo>
                <a:cubicBezTo>
                  <a:pt x="2150566" y="372070"/>
                  <a:pt x="2143125" y="377032"/>
                  <a:pt x="2128242" y="377032"/>
                </a:cubicBezTo>
                <a:lnTo>
                  <a:pt x="2135683" y="369590"/>
                </a:lnTo>
                <a:close/>
                <a:moveTo>
                  <a:pt x="2061269" y="362149"/>
                </a:moveTo>
                <a:cubicBezTo>
                  <a:pt x="2071191" y="367110"/>
                  <a:pt x="2071191" y="369590"/>
                  <a:pt x="2061269" y="369590"/>
                </a:cubicBezTo>
                <a:lnTo>
                  <a:pt x="2038945" y="377032"/>
                </a:lnTo>
                <a:cubicBezTo>
                  <a:pt x="2024062" y="372070"/>
                  <a:pt x="2016621" y="369590"/>
                  <a:pt x="2016621" y="369590"/>
                </a:cubicBezTo>
                <a:close/>
                <a:moveTo>
                  <a:pt x="4353222" y="354707"/>
                </a:moveTo>
                <a:lnTo>
                  <a:pt x="4382988" y="354707"/>
                </a:lnTo>
                <a:lnTo>
                  <a:pt x="4368105" y="362149"/>
                </a:lnTo>
                <a:cubicBezTo>
                  <a:pt x="4358183" y="362149"/>
                  <a:pt x="4353222" y="359669"/>
                  <a:pt x="4353222" y="354707"/>
                </a:cubicBezTo>
                <a:close/>
                <a:moveTo>
                  <a:pt x="3802558" y="354707"/>
                </a:moveTo>
                <a:cubicBezTo>
                  <a:pt x="3807519" y="354707"/>
                  <a:pt x="3810000" y="354707"/>
                  <a:pt x="3810000" y="354707"/>
                </a:cubicBezTo>
                <a:lnTo>
                  <a:pt x="3824882" y="354707"/>
                </a:lnTo>
                <a:lnTo>
                  <a:pt x="3832324" y="369590"/>
                </a:lnTo>
                <a:cubicBezTo>
                  <a:pt x="3827363" y="369590"/>
                  <a:pt x="3824882" y="369590"/>
                  <a:pt x="3824882" y="369590"/>
                </a:cubicBezTo>
                <a:cubicBezTo>
                  <a:pt x="3824882" y="369590"/>
                  <a:pt x="3822402" y="369590"/>
                  <a:pt x="3817441" y="369590"/>
                </a:cubicBezTo>
                <a:cubicBezTo>
                  <a:pt x="3812480" y="369590"/>
                  <a:pt x="3807519" y="367110"/>
                  <a:pt x="3802558" y="362149"/>
                </a:cubicBezTo>
                <a:close/>
                <a:moveTo>
                  <a:pt x="3307705" y="347266"/>
                </a:moveTo>
                <a:cubicBezTo>
                  <a:pt x="3310185" y="347266"/>
                  <a:pt x="3311425" y="348507"/>
                  <a:pt x="3311425" y="350987"/>
                </a:cubicBezTo>
                <a:cubicBezTo>
                  <a:pt x="3311425" y="353467"/>
                  <a:pt x="3311425" y="357187"/>
                  <a:pt x="3311425" y="362149"/>
                </a:cubicBezTo>
                <a:cubicBezTo>
                  <a:pt x="3311425" y="367110"/>
                  <a:pt x="3310185" y="369590"/>
                  <a:pt x="3307705" y="369590"/>
                </a:cubicBezTo>
                <a:cubicBezTo>
                  <a:pt x="3305224" y="369590"/>
                  <a:pt x="3303984" y="367110"/>
                  <a:pt x="3303984" y="362149"/>
                </a:cubicBezTo>
                <a:cubicBezTo>
                  <a:pt x="3303984" y="357187"/>
                  <a:pt x="3303984" y="353467"/>
                  <a:pt x="3303984" y="350987"/>
                </a:cubicBezTo>
                <a:cubicBezTo>
                  <a:pt x="3303984" y="348507"/>
                  <a:pt x="3305224" y="347266"/>
                  <a:pt x="3307705" y="347266"/>
                </a:cubicBezTo>
                <a:close/>
                <a:moveTo>
                  <a:pt x="3981152" y="339825"/>
                </a:moveTo>
                <a:cubicBezTo>
                  <a:pt x="3971230" y="339825"/>
                  <a:pt x="3966269" y="344786"/>
                  <a:pt x="3966269" y="354707"/>
                </a:cubicBezTo>
                <a:cubicBezTo>
                  <a:pt x="3966269" y="359669"/>
                  <a:pt x="3971230" y="359669"/>
                  <a:pt x="3981152" y="354707"/>
                </a:cubicBezTo>
                <a:cubicBezTo>
                  <a:pt x="3991074" y="344786"/>
                  <a:pt x="3991074" y="339825"/>
                  <a:pt x="3981152" y="339825"/>
                </a:cubicBezTo>
                <a:close/>
                <a:moveTo>
                  <a:pt x="3088183" y="339825"/>
                </a:moveTo>
                <a:cubicBezTo>
                  <a:pt x="3093144" y="339825"/>
                  <a:pt x="3098105" y="342305"/>
                  <a:pt x="3103066" y="347266"/>
                </a:cubicBezTo>
                <a:lnTo>
                  <a:pt x="3103066" y="354707"/>
                </a:lnTo>
                <a:cubicBezTo>
                  <a:pt x="3103066" y="354707"/>
                  <a:pt x="3100585" y="352227"/>
                  <a:pt x="3095625" y="347266"/>
                </a:cubicBezTo>
                <a:close/>
                <a:moveTo>
                  <a:pt x="4092773" y="332383"/>
                </a:moveTo>
                <a:cubicBezTo>
                  <a:pt x="4092773" y="332383"/>
                  <a:pt x="4094013" y="332383"/>
                  <a:pt x="4096494" y="332383"/>
                </a:cubicBezTo>
                <a:cubicBezTo>
                  <a:pt x="4098974" y="332383"/>
                  <a:pt x="4100214" y="334863"/>
                  <a:pt x="4100214" y="339825"/>
                </a:cubicBezTo>
                <a:cubicBezTo>
                  <a:pt x="4095253" y="339825"/>
                  <a:pt x="4092773" y="338584"/>
                  <a:pt x="4092773" y="336104"/>
                </a:cubicBezTo>
                <a:cubicBezTo>
                  <a:pt x="4092773" y="333624"/>
                  <a:pt x="4092773" y="332383"/>
                  <a:pt x="4092773" y="332383"/>
                </a:cubicBezTo>
                <a:close/>
                <a:moveTo>
                  <a:pt x="3490019" y="332383"/>
                </a:moveTo>
                <a:cubicBezTo>
                  <a:pt x="3499941" y="332383"/>
                  <a:pt x="3504902" y="333624"/>
                  <a:pt x="3504902" y="336104"/>
                </a:cubicBezTo>
                <a:cubicBezTo>
                  <a:pt x="3504902" y="338584"/>
                  <a:pt x="3499941" y="339825"/>
                  <a:pt x="3490019" y="339825"/>
                </a:cubicBezTo>
                <a:lnTo>
                  <a:pt x="3482578" y="339825"/>
                </a:lnTo>
                <a:cubicBezTo>
                  <a:pt x="3482578" y="339825"/>
                  <a:pt x="3483818" y="338584"/>
                  <a:pt x="3486298" y="336104"/>
                </a:cubicBezTo>
                <a:cubicBezTo>
                  <a:pt x="3488779" y="333624"/>
                  <a:pt x="3490019" y="332383"/>
                  <a:pt x="3490019" y="332383"/>
                </a:cubicBezTo>
                <a:close/>
                <a:moveTo>
                  <a:pt x="4531816" y="324942"/>
                </a:moveTo>
                <a:cubicBezTo>
                  <a:pt x="4536777" y="324942"/>
                  <a:pt x="4539257" y="327422"/>
                  <a:pt x="4539257" y="332383"/>
                </a:cubicBezTo>
                <a:lnTo>
                  <a:pt x="4531816" y="332383"/>
                </a:lnTo>
                <a:cubicBezTo>
                  <a:pt x="4531816" y="327422"/>
                  <a:pt x="4531816" y="324942"/>
                  <a:pt x="4531816" y="324942"/>
                </a:cubicBezTo>
                <a:close/>
                <a:moveTo>
                  <a:pt x="4308574" y="324942"/>
                </a:moveTo>
                <a:cubicBezTo>
                  <a:pt x="4318495" y="324942"/>
                  <a:pt x="4322216" y="328662"/>
                  <a:pt x="4319736" y="336104"/>
                </a:cubicBezTo>
                <a:cubicBezTo>
                  <a:pt x="4317256" y="343545"/>
                  <a:pt x="4316015" y="347266"/>
                  <a:pt x="4316015" y="347266"/>
                </a:cubicBezTo>
                <a:lnTo>
                  <a:pt x="4316015" y="354707"/>
                </a:lnTo>
                <a:cubicBezTo>
                  <a:pt x="4316015" y="359669"/>
                  <a:pt x="4311054" y="362149"/>
                  <a:pt x="4301132" y="362149"/>
                </a:cubicBezTo>
                <a:cubicBezTo>
                  <a:pt x="4306093" y="357187"/>
                  <a:pt x="4306093" y="352227"/>
                  <a:pt x="4301132" y="347266"/>
                </a:cubicBezTo>
                <a:cubicBezTo>
                  <a:pt x="4301132" y="337344"/>
                  <a:pt x="4303612" y="329903"/>
                  <a:pt x="4308574" y="324942"/>
                </a:cubicBezTo>
                <a:close/>
                <a:moveTo>
                  <a:pt x="4085332" y="317500"/>
                </a:moveTo>
                <a:cubicBezTo>
                  <a:pt x="4090293" y="317500"/>
                  <a:pt x="4092773" y="317500"/>
                  <a:pt x="4092773" y="317500"/>
                </a:cubicBezTo>
                <a:lnTo>
                  <a:pt x="4092773" y="324942"/>
                </a:lnTo>
                <a:cubicBezTo>
                  <a:pt x="4087812" y="324942"/>
                  <a:pt x="4085332" y="322462"/>
                  <a:pt x="4085332" y="317500"/>
                </a:cubicBezTo>
                <a:close/>
                <a:moveTo>
                  <a:pt x="4844355" y="310059"/>
                </a:moveTo>
                <a:lnTo>
                  <a:pt x="4851796" y="317500"/>
                </a:lnTo>
                <a:cubicBezTo>
                  <a:pt x="4851796" y="322462"/>
                  <a:pt x="4850556" y="323701"/>
                  <a:pt x="4848076" y="321221"/>
                </a:cubicBezTo>
                <a:cubicBezTo>
                  <a:pt x="4845595" y="318741"/>
                  <a:pt x="4844355" y="315020"/>
                  <a:pt x="4844355" y="310059"/>
                </a:cubicBezTo>
                <a:close/>
                <a:moveTo>
                  <a:pt x="3854648" y="310059"/>
                </a:moveTo>
                <a:cubicBezTo>
                  <a:pt x="3869531" y="315020"/>
                  <a:pt x="3876972" y="319980"/>
                  <a:pt x="3876972" y="324942"/>
                </a:cubicBezTo>
                <a:cubicBezTo>
                  <a:pt x="3867051" y="324942"/>
                  <a:pt x="3857128" y="322462"/>
                  <a:pt x="3847207" y="317500"/>
                </a:cubicBezTo>
                <a:close/>
                <a:moveTo>
                  <a:pt x="5089921" y="302618"/>
                </a:moveTo>
                <a:cubicBezTo>
                  <a:pt x="5094883" y="302618"/>
                  <a:pt x="5098603" y="303858"/>
                  <a:pt x="5101083" y="306338"/>
                </a:cubicBezTo>
                <a:cubicBezTo>
                  <a:pt x="5103563" y="308818"/>
                  <a:pt x="5107284" y="310059"/>
                  <a:pt x="5112245" y="310059"/>
                </a:cubicBezTo>
                <a:cubicBezTo>
                  <a:pt x="5107284" y="319980"/>
                  <a:pt x="5104804" y="327422"/>
                  <a:pt x="5104804" y="332383"/>
                </a:cubicBezTo>
                <a:cubicBezTo>
                  <a:pt x="5109765" y="332383"/>
                  <a:pt x="5114726" y="333624"/>
                  <a:pt x="5119687" y="336104"/>
                </a:cubicBezTo>
                <a:cubicBezTo>
                  <a:pt x="5124648" y="338584"/>
                  <a:pt x="5123408" y="339825"/>
                  <a:pt x="5115966" y="339825"/>
                </a:cubicBezTo>
                <a:cubicBezTo>
                  <a:pt x="5108525" y="339825"/>
                  <a:pt x="5102324" y="338584"/>
                  <a:pt x="5097363" y="336104"/>
                </a:cubicBezTo>
                <a:cubicBezTo>
                  <a:pt x="5092401" y="333624"/>
                  <a:pt x="5091162" y="329903"/>
                  <a:pt x="5093642" y="324942"/>
                </a:cubicBezTo>
                <a:cubicBezTo>
                  <a:pt x="5096122" y="319980"/>
                  <a:pt x="5094883" y="315020"/>
                  <a:pt x="5089921" y="310059"/>
                </a:cubicBezTo>
                <a:cubicBezTo>
                  <a:pt x="5084960" y="305098"/>
                  <a:pt x="5084960" y="302618"/>
                  <a:pt x="5089921" y="302618"/>
                </a:cubicBezTo>
                <a:close/>
                <a:moveTo>
                  <a:pt x="3728144" y="298897"/>
                </a:moveTo>
                <a:cubicBezTo>
                  <a:pt x="3730625" y="298897"/>
                  <a:pt x="3730625" y="300137"/>
                  <a:pt x="3728144" y="302618"/>
                </a:cubicBezTo>
                <a:cubicBezTo>
                  <a:pt x="3728144" y="307579"/>
                  <a:pt x="3724423" y="310059"/>
                  <a:pt x="3716982" y="310059"/>
                </a:cubicBezTo>
                <a:cubicBezTo>
                  <a:pt x="3709541" y="310059"/>
                  <a:pt x="3705820" y="310059"/>
                  <a:pt x="3705820" y="310059"/>
                </a:cubicBezTo>
                <a:lnTo>
                  <a:pt x="3713261" y="302618"/>
                </a:lnTo>
                <a:cubicBezTo>
                  <a:pt x="3720703" y="300137"/>
                  <a:pt x="3725664" y="298897"/>
                  <a:pt x="3728144" y="298897"/>
                </a:cubicBezTo>
                <a:close/>
                <a:moveTo>
                  <a:pt x="3497461" y="297967"/>
                </a:moveTo>
                <a:cubicBezTo>
                  <a:pt x="3498701" y="298587"/>
                  <a:pt x="3499941" y="300137"/>
                  <a:pt x="3501181" y="302618"/>
                </a:cubicBezTo>
                <a:cubicBezTo>
                  <a:pt x="3503662" y="307579"/>
                  <a:pt x="3503662" y="310059"/>
                  <a:pt x="3501181" y="310059"/>
                </a:cubicBezTo>
                <a:cubicBezTo>
                  <a:pt x="3498701" y="310059"/>
                  <a:pt x="3496220" y="308818"/>
                  <a:pt x="3493740" y="306338"/>
                </a:cubicBezTo>
                <a:cubicBezTo>
                  <a:pt x="3491260" y="303858"/>
                  <a:pt x="3491260" y="301377"/>
                  <a:pt x="3493740" y="298897"/>
                </a:cubicBezTo>
                <a:cubicBezTo>
                  <a:pt x="3494980" y="297657"/>
                  <a:pt x="3496220" y="297347"/>
                  <a:pt x="3497461" y="297967"/>
                </a:cubicBezTo>
                <a:close/>
                <a:moveTo>
                  <a:pt x="4211835" y="295176"/>
                </a:moveTo>
                <a:cubicBezTo>
                  <a:pt x="4216797" y="295176"/>
                  <a:pt x="4219277" y="297656"/>
                  <a:pt x="4219277" y="302618"/>
                </a:cubicBezTo>
                <a:cubicBezTo>
                  <a:pt x="4219277" y="302618"/>
                  <a:pt x="4216797" y="302618"/>
                  <a:pt x="4211835" y="302618"/>
                </a:cubicBezTo>
                <a:cubicBezTo>
                  <a:pt x="4206875" y="302618"/>
                  <a:pt x="4204394" y="302618"/>
                  <a:pt x="4204394" y="302618"/>
                </a:cubicBezTo>
                <a:close/>
                <a:moveTo>
                  <a:pt x="3519785" y="295176"/>
                </a:moveTo>
                <a:cubicBezTo>
                  <a:pt x="3559472" y="295176"/>
                  <a:pt x="3580556" y="296417"/>
                  <a:pt x="3583037" y="298897"/>
                </a:cubicBezTo>
                <a:cubicBezTo>
                  <a:pt x="3585517" y="301377"/>
                  <a:pt x="3594199" y="302618"/>
                  <a:pt x="3609082" y="302618"/>
                </a:cubicBezTo>
                <a:cubicBezTo>
                  <a:pt x="3623964" y="297656"/>
                  <a:pt x="3633886" y="296417"/>
                  <a:pt x="3638847" y="298897"/>
                </a:cubicBezTo>
                <a:cubicBezTo>
                  <a:pt x="3643808" y="301377"/>
                  <a:pt x="3646289" y="303858"/>
                  <a:pt x="3646289" y="306338"/>
                </a:cubicBezTo>
                <a:cubicBezTo>
                  <a:pt x="3646289" y="308818"/>
                  <a:pt x="3640088" y="308818"/>
                  <a:pt x="3627685" y="306338"/>
                </a:cubicBezTo>
                <a:cubicBezTo>
                  <a:pt x="3615283" y="303858"/>
                  <a:pt x="3609082" y="305098"/>
                  <a:pt x="3609082" y="310059"/>
                </a:cubicBezTo>
                <a:cubicBezTo>
                  <a:pt x="3619003" y="319980"/>
                  <a:pt x="3616523" y="329903"/>
                  <a:pt x="3601640" y="339825"/>
                </a:cubicBezTo>
                <a:cubicBezTo>
                  <a:pt x="3596679" y="344786"/>
                  <a:pt x="3591718" y="349746"/>
                  <a:pt x="3586757" y="354707"/>
                </a:cubicBezTo>
                <a:lnTo>
                  <a:pt x="3579316" y="347266"/>
                </a:lnTo>
                <a:cubicBezTo>
                  <a:pt x="3584277" y="347266"/>
                  <a:pt x="3586757" y="346025"/>
                  <a:pt x="3586757" y="343545"/>
                </a:cubicBezTo>
                <a:cubicBezTo>
                  <a:pt x="3586757" y="341065"/>
                  <a:pt x="3584277" y="339825"/>
                  <a:pt x="3579316" y="339825"/>
                </a:cubicBezTo>
                <a:cubicBezTo>
                  <a:pt x="3579316" y="339825"/>
                  <a:pt x="3576836" y="334863"/>
                  <a:pt x="3571875" y="324942"/>
                </a:cubicBezTo>
                <a:lnTo>
                  <a:pt x="3556992" y="317500"/>
                </a:lnTo>
                <a:cubicBezTo>
                  <a:pt x="3556992" y="322462"/>
                  <a:pt x="3554511" y="324942"/>
                  <a:pt x="3549550" y="324942"/>
                </a:cubicBezTo>
                <a:cubicBezTo>
                  <a:pt x="3544589" y="324942"/>
                  <a:pt x="3544589" y="322462"/>
                  <a:pt x="3549550" y="317500"/>
                </a:cubicBezTo>
                <a:lnTo>
                  <a:pt x="3534668" y="317500"/>
                </a:lnTo>
                <a:cubicBezTo>
                  <a:pt x="3534668" y="322462"/>
                  <a:pt x="3529707" y="319980"/>
                  <a:pt x="3519785" y="310059"/>
                </a:cubicBezTo>
                <a:cubicBezTo>
                  <a:pt x="3509863" y="300137"/>
                  <a:pt x="3509863" y="295176"/>
                  <a:pt x="3519785" y="295176"/>
                </a:cubicBezTo>
                <a:close/>
                <a:moveTo>
                  <a:pt x="3996035" y="287735"/>
                </a:moveTo>
                <a:cubicBezTo>
                  <a:pt x="4010918" y="287735"/>
                  <a:pt x="4020839" y="290215"/>
                  <a:pt x="4025800" y="295176"/>
                </a:cubicBezTo>
                <a:cubicBezTo>
                  <a:pt x="4025800" y="300137"/>
                  <a:pt x="4028281" y="302618"/>
                  <a:pt x="4033242" y="302618"/>
                </a:cubicBezTo>
                <a:cubicBezTo>
                  <a:pt x="4043164" y="297656"/>
                  <a:pt x="4050605" y="297656"/>
                  <a:pt x="4055566" y="302618"/>
                </a:cubicBezTo>
                <a:cubicBezTo>
                  <a:pt x="4060527" y="307579"/>
                  <a:pt x="4063007" y="312539"/>
                  <a:pt x="4063007" y="317500"/>
                </a:cubicBezTo>
                <a:cubicBezTo>
                  <a:pt x="4063007" y="322462"/>
                  <a:pt x="4060527" y="324942"/>
                  <a:pt x="4055566" y="324942"/>
                </a:cubicBezTo>
                <a:lnTo>
                  <a:pt x="4040683" y="332383"/>
                </a:lnTo>
                <a:cubicBezTo>
                  <a:pt x="4035722" y="337344"/>
                  <a:pt x="4025800" y="334863"/>
                  <a:pt x="4010918" y="324942"/>
                </a:cubicBezTo>
                <a:cubicBezTo>
                  <a:pt x="4005957" y="315020"/>
                  <a:pt x="3999756" y="311300"/>
                  <a:pt x="3992314" y="313780"/>
                </a:cubicBezTo>
                <a:cubicBezTo>
                  <a:pt x="3984873" y="316260"/>
                  <a:pt x="3976191" y="315020"/>
                  <a:pt x="3966269" y="310059"/>
                </a:cubicBezTo>
                <a:lnTo>
                  <a:pt x="3958828" y="302618"/>
                </a:lnTo>
                <a:lnTo>
                  <a:pt x="3966269" y="295176"/>
                </a:lnTo>
                <a:cubicBezTo>
                  <a:pt x="3971230" y="290215"/>
                  <a:pt x="3981152" y="287735"/>
                  <a:pt x="3996035" y="287735"/>
                </a:cubicBezTo>
                <a:close/>
                <a:moveTo>
                  <a:pt x="3936504" y="287735"/>
                </a:moveTo>
                <a:lnTo>
                  <a:pt x="3943945" y="295176"/>
                </a:lnTo>
                <a:cubicBezTo>
                  <a:pt x="3948906" y="300137"/>
                  <a:pt x="3946425" y="302618"/>
                  <a:pt x="3936504" y="302618"/>
                </a:cubicBezTo>
                <a:cubicBezTo>
                  <a:pt x="3921621" y="302618"/>
                  <a:pt x="3924101" y="307579"/>
                  <a:pt x="3943945" y="317500"/>
                </a:cubicBezTo>
                <a:cubicBezTo>
                  <a:pt x="3948906" y="322462"/>
                  <a:pt x="3951386" y="327422"/>
                  <a:pt x="3951386" y="332383"/>
                </a:cubicBezTo>
                <a:cubicBezTo>
                  <a:pt x="3951386" y="337344"/>
                  <a:pt x="3956347" y="337344"/>
                  <a:pt x="3966269" y="332383"/>
                </a:cubicBezTo>
                <a:lnTo>
                  <a:pt x="4003476" y="332383"/>
                </a:lnTo>
                <a:cubicBezTo>
                  <a:pt x="4023320" y="342305"/>
                  <a:pt x="4040683" y="347266"/>
                  <a:pt x="4055566" y="347266"/>
                </a:cubicBezTo>
                <a:lnTo>
                  <a:pt x="4070449" y="354707"/>
                </a:lnTo>
                <a:cubicBezTo>
                  <a:pt x="4070449" y="354707"/>
                  <a:pt x="4071689" y="355948"/>
                  <a:pt x="4074170" y="358428"/>
                </a:cubicBezTo>
                <a:cubicBezTo>
                  <a:pt x="4076650" y="360908"/>
                  <a:pt x="4080371" y="359669"/>
                  <a:pt x="4085332" y="354707"/>
                </a:cubicBezTo>
                <a:cubicBezTo>
                  <a:pt x="4090293" y="354707"/>
                  <a:pt x="4095253" y="354707"/>
                  <a:pt x="4100214" y="354707"/>
                </a:cubicBezTo>
                <a:cubicBezTo>
                  <a:pt x="4100214" y="359669"/>
                  <a:pt x="4100214" y="362149"/>
                  <a:pt x="4100214" y="362149"/>
                </a:cubicBezTo>
                <a:cubicBezTo>
                  <a:pt x="4100214" y="362149"/>
                  <a:pt x="4097734" y="362149"/>
                  <a:pt x="4092773" y="362149"/>
                </a:cubicBezTo>
                <a:cubicBezTo>
                  <a:pt x="4092773" y="362149"/>
                  <a:pt x="4087812" y="364629"/>
                  <a:pt x="4077890" y="369590"/>
                </a:cubicBezTo>
                <a:cubicBezTo>
                  <a:pt x="4072929" y="374551"/>
                  <a:pt x="4069209" y="378272"/>
                  <a:pt x="4066728" y="380752"/>
                </a:cubicBezTo>
                <a:cubicBezTo>
                  <a:pt x="4064248" y="383232"/>
                  <a:pt x="4065488" y="384473"/>
                  <a:pt x="4070449" y="384473"/>
                </a:cubicBezTo>
                <a:lnTo>
                  <a:pt x="4115097" y="377032"/>
                </a:lnTo>
                <a:lnTo>
                  <a:pt x="4152304" y="377032"/>
                </a:lnTo>
                <a:cubicBezTo>
                  <a:pt x="4157265" y="381993"/>
                  <a:pt x="4158505" y="385714"/>
                  <a:pt x="4156025" y="388194"/>
                </a:cubicBezTo>
                <a:cubicBezTo>
                  <a:pt x="4153545" y="390674"/>
                  <a:pt x="4149824" y="391914"/>
                  <a:pt x="4144863" y="391914"/>
                </a:cubicBezTo>
                <a:lnTo>
                  <a:pt x="4122539" y="391914"/>
                </a:lnTo>
                <a:cubicBezTo>
                  <a:pt x="4107656" y="381993"/>
                  <a:pt x="4100214" y="381993"/>
                  <a:pt x="4100214" y="391914"/>
                </a:cubicBezTo>
                <a:cubicBezTo>
                  <a:pt x="4095253" y="401836"/>
                  <a:pt x="4090293" y="405557"/>
                  <a:pt x="4085332" y="403076"/>
                </a:cubicBezTo>
                <a:cubicBezTo>
                  <a:pt x="4080371" y="400596"/>
                  <a:pt x="4077890" y="401836"/>
                  <a:pt x="4077890" y="406797"/>
                </a:cubicBezTo>
                <a:lnTo>
                  <a:pt x="4070449" y="414239"/>
                </a:lnTo>
                <a:cubicBezTo>
                  <a:pt x="4065488" y="414239"/>
                  <a:pt x="4060527" y="416719"/>
                  <a:pt x="4055566" y="421680"/>
                </a:cubicBezTo>
                <a:cubicBezTo>
                  <a:pt x="4050605" y="426641"/>
                  <a:pt x="4048125" y="431601"/>
                  <a:pt x="4048125" y="436563"/>
                </a:cubicBezTo>
                <a:cubicBezTo>
                  <a:pt x="4048125" y="446484"/>
                  <a:pt x="4050605" y="451446"/>
                  <a:pt x="4055566" y="451446"/>
                </a:cubicBezTo>
                <a:lnTo>
                  <a:pt x="4048125" y="466328"/>
                </a:lnTo>
                <a:cubicBezTo>
                  <a:pt x="4043164" y="466328"/>
                  <a:pt x="4039443" y="463848"/>
                  <a:pt x="4036963" y="458887"/>
                </a:cubicBezTo>
                <a:cubicBezTo>
                  <a:pt x="4034482" y="453926"/>
                  <a:pt x="4030761" y="453926"/>
                  <a:pt x="4025800" y="458887"/>
                </a:cubicBezTo>
                <a:cubicBezTo>
                  <a:pt x="4020839" y="468809"/>
                  <a:pt x="4008437" y="468809"/>
                  <a:pt x="3988593" y="458887"/>
                </a:cubicBezTo>
                <a:lnTo>
                  <a:pt x="3973711" y="444004"/>
                </a:lnTo>
                <a:lnTo>
                  <a:pt x="3958828" y="436563"/>
                </a:lnTo>
                <a:lnTo>
                  <a:pt x="3951386" y="429121"/>
                </a:lnTo>
                <a:cubicBezTo>
                  <a:pt x="3956347" y="424160"/>
                  <a:pt x="3961308" y="424160"/>
                  <a:pt x="3966269" y="429121"/>
                </a:cubicBezTo>
                <a:lnTo>
                  <a:pt x="3996035" y="436563"/>
                </a:lnTo>
                <a:cubicBezTo>
                  <a:pt x="4010918" y="441524"/>
                  <a:pt x="4020839" y="445245"/>
                  <a:pt x="4025800" y="447725"/>
                </a:cubicBezTo>
                <a:cubicBezTo>
                  <a:pt x="4030761" y="450205"/>
                  <a:pt x="4035722" y="448966"/>
                  <a:pt x="4040683" y="444004"/>
                </a:cubicBezTo>
                <a:cubicBezTo>
                  <a:pt x="4040683" y="434083"/>
                  <a:pt x="4033242" y="421680"/>
                  <a:pt x="4018359" y="406797"/>
                </a:cubicBezTo>
                <a:cubicBezTo>
                  <a:pt x="4008437" y="396876"/>
                  <a:pt x="4005957" y="391914"/>
                  <a:pt x="4010918" y="391914"/>
                </a:cubicBezTo>
                <a:lnTo>
                  <a:pt x="4003476" y="377032"/>
                </a:lnTo>
                <a:cubicBezTo>
                  <a:pt x="3998515" y="377032"/>
                  <a:pt x="3996035" y="377032"/>
                  <a:pt x="3996035" y="377032"/>
                </a:cubicBezTo>
                <a:lnTo>
                  <a:pt x="3966269" y="377032"/>
                </a:lnTo>
                <a:lnTo>
                  <a:pt x="3981152" y="384473"/>
                </a:lnTo>
                <a:lnTo>
                  <a:pt x="3988593" y="399356"/>
                </a:lnTo>
                <a:cubicBezTo>
                  <a:pt x="3988593" y="409277"/>
                  <a:pt x="3984873" y="414239"/>
                  <a:pt x="3977431" y="414239"/>
                </a:cubicBezTo>
                <a:cubicBezTo>
                  <a:pt x="3969990" y="414239"/>
                  <a:pt x="3963789" y="414239"/>
                  <a:pt x="3958828" y="414239"/>
                </a:cubicBezTo>
                <a:cubicBezTo>
                  <a:pt x="3958828" y="409277"/>
                  <a:pt x="3956347" y="408038"/>
                  <a:pt x="3951386" y="410518"/>
                </a:cubicBezTo>
                <a:cubicBezTo>
                  <a:pt x="3946425" y="412998"/>
                  <a:pt x="3943945" y="416719"/>
                  <a:pt x="3943945" y="421680"/>
                </a:cubicBezTo>
                <a:cubicBezTo>
                  <a:pt x="3938984" y="436563"/>
                  <a:pt x="3936504" y="439043"/>
                  <a:pt x="3936504" y="429121"/>
                </a:cubicBezTo>
                <a:cubicBezTo>
                  <a:pt x="3936504" y="424160"/>
                  <a:pt x="3936504" y="414239"/>
                  <a:pt x="3936504" y="399356"/>
                </a:cubicBezTo>
                <a:cubicBezTo>
                  <a:pt x="3931543" y="384473"/>
                  <a:pt x="3929062" y="374551"/>
                  <a:pt x="3929062" y="369590"/>
                </a:cubicBezTo>
                <a:cubicBezTo>
                  <a:pt x="3929062" y="364629"/>
                  <a:pt x="3926582" y="362149"/>
                  <a:pt x="3921621" y="362149"/>
                </a:cubicBezTo>
                <a:lnTo>
                  <a:pt x="3899297" y="354707"/>
                </a:lnTo>
                <a:lnTo>
                  <a:pt x="3906738" y="347266"/>
                </a:lnTo>
                <a:cubicBezTo>
                  <a:pt x="3911699" y="347266"/>
                  <a:pt x="3915420" y="348507"/>
                  <a:pt x="3917900" y="350987"/>
                </a:cubicBezTo>
                <a:cubicBezTo>
                  <a:pt x="3920380" y="353467"/>
                  <a:pt x="3924101" y="354707"/>
                  <a:pt x="3929062" y="354707"/>
                </a:cubicBezTo>
                <a:cubicBezTo>
                  <a:pt x="3934023" y="354707"/>
                  <a:pt x="3936504" y="354707"/>
                  <a:pt x="3936504" y="354707"/>
                </a:cubicBezTo>
                <a:cubicBezTo>
                  <a:pt x="3936504" y="354707"/>
                  <a:pt x="3936504" y="349746"/>
                  <a:pt x="3936504" y="339825"/>
                </a:cubicBezTo>
                <a:cubicBezTo>
                  <a:pt x="3931543" y="329903"/>
                  <a:pt x="3927822" y="323701"/>
                  <a:pt x="3925341" y="321221"/>
                </a:cubicBezTo>
                <a:cubicBezTo>
                  <a:pt x="3922861" y="318741"/>
                  <a:pt x="3919140" y="317500"/>
                  <a:pt x="3914179" y="317500"/>
                </a:cubicBezTo>
                <a:lnTo>
                  <a:pt x="3921621" y="310059"/>
                </a:lnTo>
                <a:cubicBezTo>
                  <a:pt x="3921621" y="305098"/>
                  <a:pt x="3922861" y="300137"/>
                  <a:pt x="3925341" y="295176"/>
                </a:cubicBezTo>
                <a:cubicBezTo>
                  <a:pt x="3927822" y="290215"/>
                  <a:pt x="3931543" y="287735"/>
                  <a:pt x="3936504" y="287735"/>
                </a:cubicBezTo>
                <a:close/>
                <a:moveTo>
                  <a:pt x="3445371" y="287735"/>
                </a:moveTo>
                <a:cubicBezTo>
                  <a:pt x="3450332" y="287735"/>
                  <a:pt x="3455292" y="290215"/>
                  <a:pt x="3460254" y="295176"/>
                </a:cubicBezTo>
                <a:lnTo>
                  <a:pt x="3460254" y="302618"/>
                </a:lnTo>
                <a:cubicBezTo>
                  <a:pt x="3455292" y="302618"/>
                  <a:pt x="3450332" y="300137"/>
                  <a:pt x="3445371" y="295176"/>
                </a:cubicBezTo>
                <a:cubicBezTo>
                  <a:pt x="3440410" y="290215"/>
                  <a:pt x="3440410" y="287735"/>
                  <a:pt x="3445371" y="287735"/>
                </a:cubicBezTo>
                <a:close/>
                <a:moveTo>
                  <a:pt x="4892724" y="280293"/>
                </a:moveTo>
                <a:cubicBezTo>
                  <a:pt x="4895204" y="280293"/>
                  <a:pt x="4896445" y="285255"/>
                  <a:pt x="4896445" y="295176"/>
                </a:cubicBezTo>
                <a:cubicBezTo>
                  <a:pt x="4896445" y="300137"/>
                  <a:pt x="4896445" y="302618"/>
                  <a:pt x="4896445" y="302618"/>
                </a:cubicBezTo>
                <a:cubicBezTo>
                  <a:pt x="4891483" y="302618"/>
                  <a:pt x="4889003" y="302618"/>
                  <a:pt x="4889003" y="302618"/>
                </a:cubicBezTo>
                <a:cubicBezTo>
                  <a:pt x="4889003" y="302618"/>
                  <a:pt x="4889003" y="300137"/>
                  <a:pt x="4889003" y="295176"/>
                </a:cubicBezTo>
                <a:cubicBezTo>
                  <a:pt x="4889003" y="285255"/>
                  <a:pt x="4890244" y="280293"/>
                  <a:pt x="4892724" y="280293"/>
                </a:cubicBezTo>
                <a:close/>
                <a:moveTo>
                  <a:pt x="3891855" y="276573"/>
                </a:moveTo>
                <a:cubicBezTo>
                  <a:pt x="3896816" y="276573"/>
                  <a:pt x="3901777" y="277813"/>
                  <a:pt x="3906738" y="280293"/>
                </a:cubicBezTo>
                <a:lnTo>
                  <a:pt x="3891855" y="287735"/>
                </a:lnTo>
                <a:lnTo>
                  <a:pt x="3869531" y="280293"/>
                </a:lnTo>
                <a:lnTo>
                  <a:pt x="3876972" y="280293"/>
                </a:lnTo>
                <a:cubicBezTo>
                  <a:pt x="3881933" y="277813"/>
                  <a:pt x="3886894" y="276573"/>
                  <a:pt x="3891855" y="276573"/>
                </a:cubicBezTo>
                <a:close/>
                <a:moveTo>
                  <a:pt x="5060156" y="272852"/>
                </a:moveTo>
                <a:lnTo>
                  <a:pt x="5075038" y="272852"/>
                </a:lnTo>
                <a:cubicBezTo>
                  <a:pt x="5084960" y="272852"/>
                  <a:pt x="5089921" y="274093"/>
                  <a:pt x="5089921" y="276573"/>
                </a:cubicBezTo>
                <a:cubicBezTo>
                  <a:pt x="5089921" y="279053"/>
                  <a:pt x="5084960" y="280293"/>
                  <a:pt x="5075038" y="280293"/>
                </a:cubicBezTo>
                <a:cubicBezTo>
                  <a:pt x="5070077" y="280293"/>
                  <a:pt x="5066356" y="279053"/>
                  <a:pt x="5063876" y="276573"/>
                </a:cubicBezTo>
                <a:cubicBezTo>
                  <a:pt x="5061396" y="274093"/>
                  <a:pt x="5060156" y="272852"/>
                  <a:pt x="5060156" y="272852"/>
                </a:cubicBezTo>
                <a:close/>
                <a:moveTo>
                  <a:pt x="4673202" y="272852"/>
                </a:moveTo>
                <a:lnTo>
                  <a:pt x="4680644" y="280293"/>
                </a:lnTo>
                <a:cubicBezTo>
                  <a:pt x="4680644" y="280293"/>
                  <a:pt x="4678164" y="280293"/>
                  <a:pt x="4673202" y="280293"/>
                </a:cubicBezTo>
                <a:cubicBezTo>
                  <a:pt x="4673202" y="280293"/>
                  <a:pt x="4673202" y="277813"/>
                  <a:pt x="4673202" y="272852"/>
                </a:cubicBezTo>
                <a:close/>
                <a:moveTo>
                  <a:pt x="5171777" y="265410"/>
                </a:moveTo>
                <a:cubicBezTo>
                  <a:pt x="5176738" y="265410"/>
                  <a:pt x="5179218" y="267891"/>
                  <a:pt x="5179218" y="272852"/>
                </a:cubicBezTo>
                <a:cubicBezTo>
                  <a:pt x="5179218" y="272852"/>
                  <a:pt x="5176738" y="272852"/>
                  <a:pt x="5171777" y="272852"/>
                </a:cubicBezTo>
                <a:cubicBezTo>
                  <a:pt x="5171777" y="267891"/>
                  <a:pt x="5171777" y="265410"/>
                  <a:pt x="5171777" y="265410"/>
                </a:cubicBezTo>
                <a:close/>
                <a:moveTo>
                  <a:pt x="3564433" y="265410"/>
                </a:moveTo>
                <a:cubicBezTo>
                  <a:pt x="3569394" y="265410"/>
                  <a:pt x="3571875" y="265410"/>
                  <a:pt x="3571875" y="265410"/>
                </a:cubicBezTo>
                <a:cubicBezTo>
                  <a:pt x="3571875" y="270372"/>
                  <a:pt x="3569394" y="272852"/>
                  <a:pt x="3564433" y="272852"/>
                </a:cubicBezTo>
                <a:close/>
                <a:moveTo>
                  <a:pt x="4010918" y="257969"/>
                </a:moveTo>
                <a:lnTo>
                  <a:pt x="4018359" y="257969"/>
                </a:lnTo>
                <a:cubicBezTo>
                  <a:pt x="4018359" y="262930"/>
                  <a:pt x="4018359" y="265410"/>
                  <a:pt x="4018359" y="265410"/>
                </a:cubicBezTo>
                <a:cubicBezTo>
                  <a:pt x="4018359" y="265410"/>
                  <a:pt x="4015879" y="265410"/>
                  <a:pt x="4010918" y="265410"/>
                </a:cubicBezTo>
                <a:cubicBezTo>
                  <a:pt x="4010918" y="265410"/>
                  <a:pt x="4009677" y="264170"/>
                  <a:pt x="4007197" y="261690"/>
                </a:cubicBezTo>
                <a:cubicBezTo>
                  <a:pt x="4004717" y="259210"/>
                  <a:pt x="4005957" y="257969"/>
                  <a:pt x="4010918" y="257969"/>
                </a:cubicBezTo>
                <a:close/>
                <a:moveTo>
                  <a:pt x="3996035" y="257969"/>
                </a:moveTo>
                <a:cubicBezTo>
                  <a:pt x="3996035" y="257969"/>
                  <a:pt x="3997275" y="259210"/>
                  <a:pt x="3999756" y="261690"/>
                </a:cubicBezTo>
                <a:cubicBezTo>
                  <a:pt x="4002236" y="264170"/>
                  <a:pt x="4003476" y="265410"/>
                  <a:pt x="4003476" y="265410"/>
                </a:cubicBezTo>
                <a:cubicBezTo>
                  <a:pt x="4003476" y="275332"/>
                  <a:pt x="3998515" y="277813"/>
                  <a:pt x="3988593" y="272852"/>
                </a:cubicBezTo>
                <a:cubicBezTo>
                  <a:pt x="3988593" y="267891"/>
                  <a:pt x="3988593" y="264170"/>
                  <a:pt x="3988593" y="261690"/>
                </a:cubicBezTo>
                <a:cubicBezTo>
                  <a:pt x="3988593" y="259210"/>
                  <a:pt x="3991074" y="257969"/>
                  <a:pt x="3996035" y="257969"/>
                </a:cubicBezTo>
                <a:close/>
                <a:moveTo>
                  <a:pt x="4044869" y="256109"/>
                </a:moveTo>
                <a:cubicBezTo>
                  <a:pt x="4048280" y="256109"/>
                  <a:pt x="4051845" y="256729"/>
                  <a:pt x="4055566" y="257969"/>
                </a:cubicBezTo>
                <a:cubicBezTo>
                  <a:pt x="4060527" y="257969"/>
                  <a:pt x="4065488" y="259210"/>
                  <a:pt x="4070449" y="261690"/>
                </a:cubicBezTo>
                <a:cubicBezTo>
                  <a:pt x="4075410" y="264170"/>
                  <a:pt x="4077890" y="265410"/>
                  <a:pt x="4077890" y="265410"/>
                </a:cubicBezTo>
                <a:lnTo>
                  <a:pt x="4092773" y="272852"/>
                </a:lnTo>
                <a:cubicBezTo>
                  <a:pt x="4092773" y="272852"/>
                  <a:pt x="4094013" y="272852"/>
                  <a:pt x="4096494" y="272852"/>
                </a:cubicBezTo>
                <a:cubicBezTo>
                  <a:pt x="4098974" y="272852"/>
                  <a:pt x="4102695" y="272852"/>
                  <a:pt x="4107656" y="272852"/>
                </a:cubicBezTo>
                <a:cubicBezTo>
                  <a:pt x="4112617" y="277813"/>
                  <a:pt x="4112617" y="287735"/>
                  <a:pt x="4107656" y="302618"/>
                </a:cubicBezTo>
                <a:cubicBezTo>
                  <a:pt x="4102695" y="302618"/>
                  <a:pt x="4095253" y="302618"/>
                  <a:pt x="4085332" y="302618"/>
                </a:cubicBezTo>
                <a:cubicBezTo>
                  <a:pt x="4075410" y="302618"/>
                  <a:pt x="4070449" y="300137"/>
                  <a:pt x="4070449" y="295176"/>
                </a:cubicBezTo>
                <a:cubicBezTo>
                  <a:pt x="4060527" y="290215"/>
                  <a:pt x="4053086" y="287735"/>
                  <a:pt x="4048125" y="287735"/>
                </a:cubicBezTo>
                <a:lnTo>
                  <a:pt x="4025800" y="287735"/>
                </a:lnTo>
                <a:cubicBezTo>
                  <a:pt x="4020839" y="282773"/>
                  <a:pt x="4018359" y="279053"/>
                  <a:pt x="4018359" y="276573"/>
                </a:cubicBezTo>
                <a:cubicBezTo>
                  <a:pt x="4018359" y="274093"/>
                  <a:pt x="4018359" y="272852"/>
                  <a:pt x="4018359" y="272852"/>
                </a:cubicBezTo>
                <a:cubicBezTo>
                  <a:pt x="4025800" y="261690"/>
                  <a:pt x="4034637" y="256109"/>
                  <a:pt x="4044869" y="256109"/>
                </a:cubicBezTo>
                <a:close/>
                <a:moveTo>
                  <a:pt x="3936504" y="250528"/>
                </a:moveTo>
                <a:lnTo>
                  <a:pt x="3966269" y="265410"/>
                </a:lnTo>
                <a:lnTo>
                  <a:pt x="3951386" y="265410"/>
                </a:lnTo>
                <a:cubicBezTo>
                  <a:pt x="3941465" y="260449"/>
                  <a:pt x="3934023" y="257969"/>
                  <a:pt x="3929062" y="257969"/>
                </a:cubicBezTo>
                <a:close/>
                <a:moveTo>
                  <a:pt x="3750468" y="213321"/>
                </a:moveTo>
                <a:lnTo>
                  <a:pt x="3757910" y="213321"/>
                </a:lnTo>
                <a:cubicBezTo>
                  <a:pt x="3762871" y="218282"/>
                  <a:pt x="3765351" y="220762"/>
                  <a:pt x="3765351" y="220762"/>
                </a:cubicBezTo>
                <a:cubicBezTo>
                  <a:pt x="3765351" y="220762"/>
                  <a:pt x="3762871" y="220762"/>
                  <a:pt x="3757910" y="220762"/>
                </a:cubicBezTo>
                <a:cubicBezTo>
                  <a:pt x="3752949" y="220762"/>
                  <a:pt x="3750468" y="218282"/>
                  <a:pt x="3750468" y="213321"/>
                </a:cubicBezTo>
                <a:close/>
                <a:moveTo>
                  <a:pt x="5149452" y="198438"/>
                </a:moveTo>
                <a:cubicBezTo>
                  <a:pt x="5154414" y="198438"/>
                  <a:pt x="5156894" y="200918"/>
                  <a:pt x="5156894" y="205879"/>
                </a:cubicBezTo>
                <a:cubicBezTo>
                  <a:pt x="5151933" y="205879"/>
                  <a:pt x="5149452" y="205879"/>
                  <a:pt x="5149452" y="205879"/>
                </a:cubicBezTo>
                <a:close/>
                <a:moveTo>
                  <a:pt x="3891855" y="153789"/>
                </a:moveTo>
                <a:cubicBezTo>
                  <a:pt x="3891855" y="153789"/>
                  <a:pt x="3891855" y="156269"/>
                  <a:pt x="3891855" y="161231"/>
                </a:cubicBezTo>
                <a:cubicBezTo>
                  <a:pt x="3891855" y="166192"/>
                  <a:pt x="3891855" y="168672"/>
                  <a:pt x="3891855" y="168672"/>
                </a:cubicBezTo>
                <a:cubicBezTo>
                  <a:pt x="3886894" y="168672"/>
                  <a:pt x="3884414" y="167432"/>
                  <a:pt x="3884414" y="164951"/>
                </a:cubicBezTo>
                <a:cubicBezTo>
                  <a:pt x="3884414" y="162471"/>
                  <a:pt x="3884414" y="161231"/>
                  <a:pt x="3884414" y="161231"/>
                </a:cubicBezTo>
                <a:close/>
                <a:moveTo>
                  <a:pt x="3838835" y="141697"/>
                </a:moveTo>
                <a:cubicBezTo>
                  <a:pt x="3839455" y="142317"/>
                  <a:pt x="3839765" y="143867"/>
                  <a:pt x="3839765" y="146348"/>
                </a:cubicBezTo>
                <a:lnTo>
                  <a:pt x="3832324" y="146348"/>
                </a:lnTo>
                <a:cubicBezTo>
                  <a:pt x="3832324" y="146348"/>
                  <a:pt x="3833564" y="145107"/>
                  <a:pt x="3836045" y="142627"/>
                </a:cubicBezTo>
                <a:cubicBezTo>
                  <a:pt x="3837285" y="141387"/>
                  <a:pt x="3838215" y="141077"/>
                  <a:pt x="3838835" y="141697"/>
                </a:cubicBezTo>
                <a:close/>
                <a:moveTo>
                  <a:pt x="3895576" y="138907"/>
                </a:moveTo>
                <a:cubicBezTo>
                  <a:pt x="3907978" y="138907"/>
                  <a:pt x="3916660" y="141387"/>
                  <a:pt x="3921621" y="146348"/>
                </a:cubicBezTo>
                <a:cubicBezTo>
                  <a:pt x="3921621" y="146348"/>
                  <a:pt x="3922861" y="147589"/>
                  <a:pt x="3925341" y="150069"/>
                </a:cubicBezTo>
                <a:cubicBezTo>
                  <a:pt x="3927822" y="152549"/>
                  <a:pt x="3931543" y="153789"/>
                  <a:pt x="3936504" y="153789"/>
                </a:cubicBezTo>
                <a:cubicBezTo>
                  <a:pt x="3946425" y="153789"/>
                  <a:pt x="3952627" y="155030"/>
                  <a:pt x="3955107" y="157510"/>
                </a:cubicBezTo>
                <a:cubicBezTo>
                  <a:pt x="3957587" y="159990"/>
                  <a:pt x="3956347" y="163711"/>
                  <a:pt x="3951386" y="168672"/>
                </a:cubicBezTo>
                <a:cubicBezTo>
                  <a:pt x="3951386" y="173634"/>
                  <a:pt x="3951386" y="176114"/>
                  <a:pt x="3951386" y="176114"/>
                </a:cubicBezTo>
                <a:cubicBezTo>
                  <a:pt x="3951386" y="176114"/>
                  <a:pt x="3946425" y="177354"/>
                  <a:pt x="3936504" y="179834"/>
                </a:cubicBezTo>
                <a:cubicBezTo>
                  <a:pt x="3926582" y="182314"/>
                  <a:pt x="3919140" y="181075"/>
                  <a:pt x="3914179" y="176114"/>
                </a:cubicBezTo>
                <a:lnTo>
                  <a:pt x="3929062" y="168672"/>
                </a:lnTo>
                <a:cubicBezTo>
                  <a:pt x="3934023" y="173634"/>
                  <a:pt x="3938984" y="173634"/>
                  <a:pt x="3943945" y="168672"/>
                </a:cubicBezTo>
                <a:lnTo>
                  <a:pt x="3921621" y="161231"/>
                </a:lnTo>
                <a:lnTo>
                  <a:pt x="3906738" y="153789"/>
                </a:lnTo>
                <a:lnTo>
                  <a:pt x="3891855" y="153789"/>
                </a:lnTo>
                <a:cubicBezTo>
                  <a:pt x="3881933" y="153789"/>
                  <a:pt x="3876972" y="156269"/>
                  <a:pt x="3876972" y="161231"/>
                </a:cubicBezTo>
                <a:cubicBezTo>
                  <a:pt x="3876972" y="161231"/>
                  <a:pt x="3874492" y="161231"/>
                  <a:pt x="3869531" y="161231"/>
                </a:cubicBezTo>
                <a:cubicBezTo>
                  <a:pt x="3864570" y="161231"/>
                  <a:pt x="3864570" y="157510"/>
                  <a:pt x="3869531" y="150069"/>
                </a:cubicBezTo>
                <a:cubicBezTo>
                  <a:pt x="3874492" y="142627"/>
                  <a:pt x="3883173" y="138907"/>
                  <a:pt x="3895576" y="138907"/>
                </a:cubicBezTo>
                <a:close/>
                <a:moveTo>
                  <a:pt x="3783955" y="131465"/>
                </a:moveTo>
                <a:cubicBezTo>
                  <a:pt x="3786435" y="131465"/>
                  <a:pt x="3792636" y="133945"/>
                  <a:pt x="3802558" y="138907"/>
                </a:cubicBezTo>
                <a:lnTo>
                  <a:pt x="3802558" y="146348"/>
                </a:lnTo>
                <a:cubicBezTo>
                  <a:pt x="3797597" y="146348"/>
                  <a:pt x="3792636" y="143868"/>
                  <a:pt x="3787675" y="138907"/>
                </a:cubicBezTo>
                <a:cubicBezTo>
                  <a:pt x="3782714" y="133945"/>
                  <a:pt x="3781474" y="131465"/>
                  <a:pt x="3783955" y="131465"/>
                </a:cubicBezTo>
                <a:close/>
                <a:moveTo>
                  <a:pt x="3512343" y="116582"/>
                </a:moveTo>
                <a:cubicBezTo>
                  <a:pt x="3512343" y="116582"/>
                  <a:pt x="3514824" y="116582"/>
                  <a:pt x="3519785" y="116582"/>
                </a:cubicBezTo>
                <a:cubicBezTo>
                  <a:pt x="3524746" y="121544"/>
                  <a:pt x="3522265" y="124024"/>
                  <a:pt x="3512343" y="124024"/>
                </a:cubicBezTo>
                <a:cubicBezTo>
                  <a:pt x="3507382" y="124024"/>
                  <a:pt x="3507382" y="121544"/>
                  <a:pt x="3512343" y="116582"/>
                </a:cubicBezTo>
                <a:close/>
                <a:moveTo>
                  <a:pt x="3583734" y="111699"/>
                </a:moveTo>
                <a:cubicBezTo>
                  <a:pt x="3590711" y="111234"/>
                  <a:pt x="3594199" y="112862"/>
                  <a:pt x="3594199" y="116582"/>
                </a:cubicBezTo>
                <a:cubicBezTo>
                  <a:pt x="3594199" y="121544"/>
                  <a:pt x="3596679" y="124024"/>
                  <a:pt x="3601640" y="124024"/>
                </a:cubicBezTo>
                <a:cubicBezTo>
                  <a:pt x="3606601" y="124024"/>
                  <a:pt x="3611562" y="124024"/>
                  <a:pt x="3616523" y="124024"/>
                </a:cubicBezTo>
                <a:cubicBezTo>
                  <a:pt x="3631406" y="124024"/>
                  <a:pt x="3636367" y="128985"/>
                  <a:pt x="3631406" y="138907"/>
                </a:cubicBezTo>
                <a:lnTo>
                  <a:pt x="3631406" y="146348"/>
                </a:lnTo>
                <a:cubicBezTo>
                  <a:pt x="3631406" y="146348"/>
                  <a:pt x="3627685" y="148828"/>
                  <a:pt x="3620244" y="153789"/>
                </a:cubicBezTo>
                <a:cubicBezTo>
                  <a:pt x="3612802" y="158751"/>
                  <a:pt x="3606601" y="158751"/>
                  <a:pt x="3601640" y="153789"/>
                </a:cubicBezTo>
                <a:lnTo>
                  <a:pt x="3609082" y="146348"/>
                </a:lnTo>
                <a:cubicBezTo>
                  <a:pt x="3614043" y="146348"/>
                  <a:pt x="3616523" y="143868"/>
                  <a:pt x="3616523" y="138907"/>
                </a:cubicBezTo>
                <a:lnTo>
                  <a:pt x="3601640" y="131465"/>
                </a:lnTo>
                <a:lnTo>
                  <a:pt x="3586757" y="124024"/>
                </a:lnTo>
                <a:lnTo>
                  <a:pt x="3579316" y="124024"/>
                </a:lnTo>
                <a:cubicBezTo>
                  <a:pt x="3574355" y="128985"/>
                  <a:pt x="3571875" y="132706"/>
                  <a:pt x="3571875" y="135186"/>
                </a:cubicBezTo>
                <a:cubicBezTo>
                  <a:pt x="3571875" y="137666"/>
                  <a:pt x="3570634" y="138907"/>
                  <a:pt x="3568154" y="138907"/>
                </a:cubicBezTo>
                <a:cubicBezTo>
                  <a:pt x="3565674" y="138907"/>
                  <a:pt x="3564433" y="136426"/>
                  <a:pt x="3564433" y="131465"/>
                </a:cubicBezTo>
                <a:lnTo>
                  <a:pt x="3556992" y="131465"/>
                </a:lnTo>
                <a:cubicBezTo>
                  <a:pt x="3552031" y="136426"/>
                  <a:pt x="3547070" y="136426"/>
                  <a:pt x="3542109" y="131465"/>
                </a:cubicBezTo>
                <a:cubicBezTo>
                  <a:pt x="3542109" y="126504"/>
                  <a:pt x="3544589" y="124024"/>
                  <a:pt x="3549550" y="124024"/>
                </a:cubicBezTo>
                <a:cubicBezTo>
                  <a:pt x="3554511" y="119062"/>
                  <a:pt x="3563193" y="115342"/>
                  <a:pt x="3575595" y="112862"/>
                </a:cubicBezTo>
                <a:cubicBezTo>
                  <a:pt x="3578696" y="112242"/>
                  <a:pt x="3581409" y="111854"/>
                  <a:pt x="3583734" y="111699"/>
                </a:cubicBezTo>
                <a:close/>
                <a:moveTo>
                  <a:pt x="2924472" y="94258"/>
                </a:moveTo>
                <a:cubicBezTo>
                  <a:pt x="2924472" y="99219"/>
                  <a:pt x="2924472" y="101700"/>
                  <a:pt x="2924472" y="101700"/>
                </a:cubicBezTo>
                <a:cubicBezTo>
                  <a:pt x="2924472" y="101700"/>
                  <a:pt x="2923232" y="101700"/>
                  <a:pt x="2920751" y="101700"/>
                </a:cubicBezTo>
                <a:cubicBezTo>
                  <a:pt x="2918271" y="101700"/>
                  <a:pt x="2919511" y="99219"/>
                  <a:pt x="2924472" y="94258"/>
                </a:cubicBezTo>
                <a:close/>
                <a:moveTo>
                  <a:pt x="3370957" y="79375"/>
                </a:moveTo>
                <a:cubicBezTo>
                  <a:pt x="3370957" y="79375"/>
                  <a:pt x="3373437" y="79375"/>
                  <a:pt x="3378398" y="79375"/>
                </a:cubicBezTo>
                <a:cubicBezTo>
                  <a:pt x="3383359" y="84337"/>
                  <a:pt x="3383359" y="86817"/>
                  <a:pt x="3378398" y="86817"/>
                </a:cubicBezTo>
                <a:cubicBezTo>
                  <a:pt x="3373437" y="86817"/>
                  <a:pt x="3370957" y="85576"/>
                  <a:pt x="3370957" y="83096"/>
                </a:cubicBezTo>
                <a:cubicBezTo>
                  <a:pt x="3370957" y="80616"/>
                  <a:pt x="3370957" y="79375"/>
                  <a:pt x="3370957" y="79375"/>
                </a:cubicBezTo>
                <a:close/>
                <a:moveTo>
                  <a:pt x="2864941" y="79375"/>
                </a:moveTo>
                <a:cubicBezTo>
                  <a:pt x="2869902" y="79375"/>
                  <a:pt x="2872382" y="79375"/>
                  <a:pt x="2872382" y="79375"/>
                </a:cubicBezTo>
                <a:cubicBezTo>
                  <a:pt x="2877343" y="84337"/>
                  <a:pt x="2877343" y="86817"/>
                  <a:pt x="2872382" y="86817"/>
                </a:cubicBezTo>
                <a:cubicBezTo>
                  <a:pt x="2867422" y="86817"/>
                  <a:pt x="2864941" y="85576"/>
                  <a:pt x="2864941" y="83096"/>
                </a:cubicBezTo>
                <a:cubicBezTo>
                  <a:pt x="2864941" y="80616"/>
                  <a:pt x="2864941" y="79375"/>
                  <a:pt x="2864941" y="79375"/>
                </a:cubicBezTo>
                <a:close/>
                <a:moveTo>
                  <a:pt x="3450021" y="74724"/>
                </a:moveTo>
                <a:cubicBezTo>
                  <a:pt x="3454362" y="75345"/>
                  <a:pt x="3457773" y="76895"/>
                  <a:pt x="3460254" y="79375"/>
                </a:cubicBezTo>
                <a:cubicBezTo>
                  <a:pt x="3460254" y="84337"/>
                  <a:pt x="3461494" y="86817"/>
                  <a:pt x="3463974" y="86817"/>
                </a:cubicBezTo>
                <a:cubicBezTo>
                  <a:pt x="3466455" y="86817"/>
                  <a:pt x="3470175" y="86817"/>
                  <a:pt x="3475136" y="86817"/>
                </a:cubicBezTo>
                <a:cubicBezTo>
                  <a:pt x="3485058" y="86817"/>
                  <a:pt x="3491260" y="88057"/>
                  <a:pt x="3493740" y="90537"/>
                </a:cubicBezTo>
                <a:cubicBezTo>
                  <a:pt x="3496220" y="93018"/>
                  <a:pt x="3496220" y="97979"/>
                  <a:pt x="3493740" y="105420"/>
                </a:cubicBezTo>
                <a:cubicBezTo>
                  <a:pt x="3491260" y="112862"/>
                  <a:pt x="3486298" y="117823"/>
                  <a:pt x="3478857" y="120303"/>
                </a:cubicBezTo>
                <a:cubicBezTo>
                  <a:pt x="3471416" y="122783"/>
                  <a:pt x="3463974" y="121544"/>
                  <a:pt x="3456533" y="116582"/>
                </a:cubicBezTo>
                <a:cubicBezTo>
                  <a:pt x="3449091" y="111621"/>
                  <a:pt x="3445371" y="107900"/>
                  <a:pt x="3445371" y="105420"/>
                </a:cubicBezTo>
                <a:cubicBezTo>
                  <a:pt x="3445371" y="102940"/>
                  <a:pt x="3447851" y="101700"/>
                  <a:pt x="3452812" y="101700"/>
                </a:cubicBezTo>
                <a:lnTo>
                  <a:pt x="3460254" y="94258"/>
                </a:lnTo>
                <a:lnTo>
                  <a:pt x="3452812" y="94258"/>
                </a:lnTo>
                <a:lnTo>
                  <a:pt x="3445371" y="94258"/>
                </a:lnTo>
                <a:lnTo>
                  <a:pt x="3430488" y="86817"/>
                </a:lnTo>
                <a:cubicBezTo>
                  <a:pt x="3425527" y="86817"/>
                  <a:pt x="3420566" y="89297"/>
                  <a:pt x="3415605" y="94258"/>
                </a:cubicBezTo>
                <a:cubicBezTo>
                  <a:pt x="3410644" y="99219"/>
                  <a:pt x="3406923" y="100459"/>
                  <a:pt x="3404443" y="97979"/>
                </a:cubicBezTo>
                <a:cubicBezTo>
                  <a:pt x="3401963" y="95499"/>
                  <a:pt x="3403203" y="91778"/>
                  <a:pt x="3408164" y="86817"/>
                </a:cubicBezTo>
                <a:cubicBezTo>
                  <a:pt x="3413125" y="81855"/>
                  <a:pt x="3421806" y="78135"/>
                  <a:pt x="3434209" y="75655"/>
                </a:cubicBezTo>
                <a:cubicBezTo>
                  <a:pt x="3440410" y="74415"/>
                  <a:pt x="3445681" y="74105"/>
                  <a:pt x="3450021" y="74724"/>
                </a:cubicBezTo>
                <a:close/>
                <a:moveTo>
                  <a:pt x="2936564" y="74492"/>
                </a:moveTo>
                <a:cubicBezTo>
                  <a:pt x="2944006" y="74027"/>
                  <a:pt x="2948657" y="75655"/>
                  <a:pt x="2950517" y="79375"/>
                </a:cubicBezTo>
                <a:cubicBezTo>
                  <a:pt x="2952998" y="84337"/>
                  <a:pt x="2959199" y="89297"/>
                  <a:pt x="2969121" y="94258"/>
                </a:cubicBezTo>
                <a:cubicBezTo>
                  <a:pt x="2979043" y="94258"/>
                  <a:pt x="2985243" y="94258"/>
                  <a:pt x="2987724" y="94258"/>
                </a:cubicBezTo>
                <a:cubicBezTo>
                  <a:pt x="2990205" y="94258"/>
                  <a:pt x="2991445" y="96738"/>
                  <a:pt x="2991445" y="101700"/>
                </a:cubicBezTo>
                <a:cubicBezTo>
                  <a:pt x="2986484" y="106661"/>
                  <a:pt x="2984003" y="110382"/>
                  <a:pt x="2984003" y="112862"/>
                </a:cubicBezTo>
                <a:cubicBezTo>
                  <a:pt x="2984003" y="115342"/>
                  <a:pt x="2979043" y="116582"/>
                  <a:pt x="2969121" y="116582"/>
                </a:cubicBezTo>
                <a:cubicBezTo>
                  <a:pt x="2959199" y="116582"/>
                  <a:pt x="2951757" y="116582"/>
                  <a:pt x="2946796" y="116582"/>
                </a:cubicBezTo>
                <a:lnTo>
                  <a:pt x="2961679" y="109141"/>
                </a:lnTo>
                <a:lnTo>
                  <a:pt x="2976562" y="101700"/>
                </a:lnTo>
                <a:lnTo>
                  <a:pt x="2954238" y="94258"/>
                </a:lnTo>
                <a:lnTo>
                  <a:pt x="2939355" y="86817"/>
                </a:lnTo>
                <a:lnTo>
                  <a:pt x="2924472" y="86817"/>
                </a:lnTo>
                <a:lnTo>
                  <a:pt x="2909589" y="94258"/>
                </a:lnTo>
                <a:cubicBezTo>
                  <a:pt x="2904629" y="99219"/>
                  <a:pt x="2900908" y="100459"/>
                  <a:pt x="2898427" y="97979"/>
                </a:cubicBezTo>
                <a:cubicBezTo>
                  <a:pt x="2895947" y="95499"/>
                  <a:pt x="2897187" y="91778"/>
                  <a:pt x="2902148" y="86817"/>
                </a:cubicBezTo>
                <a:cubicBezTo>
                  <a:pt x="2907109" y="81855"/>
                  <a:pt x="2915791" y="78135"/>
                  <a:pt x="2928193" y="75655"/>
                </a:cubicBezTo>
                <a:cubicBezTo>
                  <a:pt x="2931294" y="75035"/>
                  <a:pt x="2934084" y="74647"/>
                  <a:pt x="2936564" y="74492"/>
                </a:cubicBezTo>
                <a:close/>
                <a:moveTo>
                  <a:pt x="3326308" y="64493"/>
                </a:moveTo>
                <a:cubicBezTo>
                  <a:pt x="3331269" y="64493"/>
                  <a:pt x="3336230" y="66973"/>
                  <a:pt x="3341191" y="71934"/>
                </a:cubicBezTo>
                <a:lnTo>
                  <a:pt x="3341191" y="79375"/>
                </a:lnTo>
                <a:cubicBezTo>
                  <a:pt x="3336230" y="79375"/>
                  <a:pt x="3331269" y="76895"/>
                  <a:pt x="3326308" y="71934"/>
                </a:cubicBezTo>
                <a:cubicBezTo>
                  <a:pt x="3321347" y="66973"/>
                  <a:pt x="3321347" y="64493"/>
                  <a:pt x="3326308" y="64493"/>
                </a:cubicBezTo>
                <a:close/>
                <a:moveTo>
                  <a:pt x="2816572" y="64493"/>
                </a:moveTo>
                <a:cubicBezTo>
                  <a:pt x="2819052" y="64493"/>
                  <a:pt x="2825253" y="66973"/>
                  <a:pt x="2835175" y="71934"/>
                </a:cubicBezTo>
                <a:lnTo>
                  <a:pt x="2835175" y="79375"/>
                </a:lnTo>
                <a:lnTo>
                  <a:pt x="2820292" y="71934"/>
                </a:lnTo>
                <a:cubicBezTo>
                  <a:pt x="2815332" y="66973"/>
                  <a:pt x="2814091" y="64493"/>
                  <a:pt x="2816572" y="64493"/>
                </a:cubicBezTo>
                <a:close/>
                <a:moveTo>
                  <a:pt x="4509492" y="27285"/>
                </a:moveTo>
                <a:cubicBezTo>
                  <a:pt x="4509492" y="27285"/>
                  <a:pt x="4509492" y="29766"/>
                  <a:pt x="4509492" y="34727"/>
                </a:cubicBezTo>
                <a:cubicBezTo>
                  <a:pt x="4509492" y="39688"/>
                  <a:pt x="4509492" y="42168"/>
                  <a:pt x="4509492" y="42168"/>
                </a:cubicBezTo>
                <a:cubicBezTo>
                  <a:pt x="4504530" y="42168"/>
                  <a:pt x="4502050" y="39688"/>
                  <a:pt x="4502050" y="34727"/>
                </a:cubicBezTo>
                <a:cubicBezTo>
                  <a:pt x="4502050" y="29766"/>
                  <a:pt x="4504530" y="27285"/>
                  <a:pt x="4509492" y="27285"/>
                </a:cubicBezTo>
                <a:close/>
                <a:moveTo>
                  <a:pt x="4509492" y="12403"/>
                </a:moveTo>
                <a:cubicBezTo>
                  <a:pt x="4516933" y="12403"/>
                  <a:pt x="4524374" y="14883"/>
                  <a:pt x="4531816" y="19844"/>
                </a:cubicBezTo>
                <a:cubicBezTo>
                  <a:pt x="4536777" y="19844"/>
                  <a:pt x="4540498" y="21085"/>
                  <a:pt x="4542978" y="23565"/>
                </a:cubicBezTo>
                <a:cubicBezTo>
                  <a:pt x="4545458" y="26045"/>
                  <a:pt x="4549179" y="27285"/>
                  <a:pt x="4554140" y="27285"/>
                </a:cubicBezTo>
                <a:cubicBezTo>
                  <a:pt x="4564061" y="27285"/>
                  <a:pt x="4569023" y="28526"/>
                  <a:pt x="4569023" y="31006"/>
                </a:cubicBezTo>
                <a:cubicBezTo>
                  <a:pt x="4569023" y="33486"/>
                  <a:pt x="4569023" y="34727"/>
                  <a:pt x="4569023" y="34727"/>
                </a:cubicBezTo>
                <a:cubicBezTo>
                  <a:pt x="4569023" y="44648"/>
                  <a:pt x="4569023" y="49610"/>
                  <a:pt x="4569023" y="49610"/>
                </a:cubicBezTo>
                <a:cubicBezTo>
                  <a:pt x="4569023" y="49610"/>
                  <a:pt x="4562822" y="49610"/>
                  <a:pt x="4550419" y="49610"/>
                </a:cubicBezTo>
                <a:cubicBezTo>
                  <a:pt x="4538017" y="49610"/>
                  <a:pt x="4531816" y="49610"/>
                  <a:pt x="4531816" y="49610"/>
                </a:cubicBezTo>
                <a:lnTo>
                  <a:pt x="4546699" y="42168"/>
                </a:lnTo>
                <a:cubicBezTo>
                  <a:pt x="4551660" y="42168"/>
                  <a:pt x="4556620" y="42168"/>
                  <a:pt x="4561581" y="42168"/>
                </a:cubicBezTo>
                <a:lnTo>
                  <a:pt x="4539257" y="34727"/>
                </a:lnTo>
                <a:lnTo>
                  <a:pt x="4524374" y="27285"/>
                </a:lnTo>
                <a:lnTo>
                  <a:pt x="4509492" y="19844"/>
                </a:lnTo>
                <a:cubicBezTo>
                  <a:pt x="4499570" y="19844"/>
                  <a:pt x="4493368" y="22324"/>
                  <a:pt x="4490888" y="27285"/>
                </a:cubicBezTo>
                <a:cubicBezTo>
                  <a:pt x="4488408" y="32247"/>
                  <a:pt x="4485927" y="33486"/>
                  <a:pt x="4483447" y="31006"/>
                </a:cubicBezTo>
                <a:cubicBezTo>
                  <a:pt x="4480967" y="28526"/>
                  <a:pt x="4482206" y="24805"/>
                  <a:pt x="4487167" y="19844"/>
                </a:cubicBezTo>
                <a:cubicBezTo>
                  <a:pt x="4494609" y="14883"/>
                  <a:pt x="4502050" y="12403"/>
                  <a:pt x="4509492" y="12403"/>
                </a:cubicBezTo>
                <a:close/>
                <a:moveTo>
                  <a:pt x="4457402" y="12403"/>
                </a:moveTo>
                <a:cubicBezTo>
                  <a:pt x="4462363" y="17364"/>
                  <a:pt x="4459882" y="19844"/>
                  <a:pt x="4449960" y="19844"/>
                </a:cubicBezTo>
                <a:cubicBezTo>
                  <a:pt x="4449960" y="14883"/>
                  <a:pt x="4452440" y="12403"/>
                  <a:pt x="4457402" y="12403"/>
                </a:cubicBezTo>
                <a:close/>
                <a:moveTo>
                  <a:pt x="4408102" y="310"/>
                </a:moveTo>
                <a:cubicBezTo>
                  <a:pt x="4411203" y="931"/>
                  <a:pt x="4415234" y="2481"/>
                  <a:pt x="4420195" y="4961"/>
                </a:cubicBezTo>
                <a:lnTo>
                  <a:pt x="4420195" y="19844"/>
                </a:lnTo>
                <a:cubicBezTo>
                  <a:pt x="4415233" y="14883"/>
                  <a:pt x="4410273" y="11162"/>
                  <a:pt x="4405312" y="8682"/>
                </a:cubicBezTo>
                <a:cubicBezTo>
                  <a:pt x="4400351" y="6202"/>
                  <a:pt x="4399111" y="3721"/>
                  <a:pt x="4401591" y="1241"/>
                </a:cubicBezTo>
                <a:cubicBezTo>
                  <a:pt x="4402831" y="1"/>
                  <a:pt x="4405002" y="-309"/>
                  <a:pt x="4408102" y="31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9373" y="1151646"/>
            <a:ext cx="4865855" cy="1981505"/>
          </a:xfrm>
        </p:spPr>
        <p:txBody>
          <a:bodyPr anchor="b"/>
          <a:lstStyle>
            <a:lvl1pPr algn="l">
              <a:lnSpc>
                <a:spcPct val="80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59373" y="3307349"/>
            <a:ext cx="4865855" cy="1019787"/>
          </a:xfrm>
        </p:spPr>
        <p:txBody>
          <a:bodyPr anchor="t"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9373" y="4327136"/>
            <a:ext cx="4865855" cy="1019787"/>
          </a:xfrm>
        </p:spPr>
        <p:txBody>
          <a:bodyPr anchor="b"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9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8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7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  <p:sldLayoutId id="2147483843" r:id="rId14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artments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rgiahousingsearch.org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0" Type="http://schemas.openxmlformats.org/officeDocument/2006/relationships/hyperlink" Target="http://www.walkscore.com/" TargetMode="External"/><Relationship Id="rId4" Type="http://schemas.openxmlformats.org/officeDocument/2006/relationships/hyperlink" Target="http://www.rent.com/" TargetMode="External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3.jpg"/><Relationship Id="rId4" Type="http://schemas.openxmlformats.org/officeDocument/2006/relationships/hyperlink" Target="http://www.georgiahousingsearch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3.jpg"/><Relationship Id="rId4" Type="http://schemas.openxmlformats.org/officeDocument/2006/relationships/hyperlink" Target="http://www.georgiahousingsearch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D9DC0D25-9647-F796-31ED-B5E8590C9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4363" y="-2095088"/>
            <a:ext cx="15913188" cy="89521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8FF94C-9A5E-39A5-67C4-CCDE5AAE3BD2}"/>
              </a:ext>
            </a:extLst>
          </p:cNvPr>
          <p:cNvSpPr/>
          <p:nvPr/>
        </p:nvSpPr>
        <p:spPr>
          <a:xfrm rot="20180098">
            <a:off x="3815256" y="3332377"/>
            <a:ext cx="12439783" cy="79227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47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736890" y="2860870"/>
            <a:ext cx="2160512" cy="1939730"/>
          </a:xfrm>
          <a:custGeom>
            <a:avLst/>
            <a:gdLst/>
            <a:ahLst/>
            <a:cxnLst/>
            <a:rect l="l" t="t" r="r" b="b"/>
            <a:pathLst>
              <a:path w="3241612" h="2910352">
                <a:moveTo>
                  <a:pt x="0" y="0"/>
                </a:moveTo>
                <a:lnTo>
                  <a:pt x="3241612" y="0"/>
                </a:lnTo>
                <a:lnTo>
                  <a:pt x="3241612" y="2910352"/>
                </a:lnTo>
                <a:lnTo>
                  <a:pt x="0" y="291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447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04656" y="5410200"/>
            <a:ext cx="638584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447"/>
            <a:r>
              <a:rPr lang="en-US" sz="3800" dirty="0">
                <a:solidFill>
                  <a:srgbClr val="115091"/>
                </a:solidFill>
                <a:effectLst>
                  <a:outerShdw blurRad="38100" dist="38100" dir="2700000" algn="tl">
                    <a:srgbClr val="000000">
                      <a:alpha val="26000"/>
                    </a:srgbClr>
                  </a:outerShdw>
                </a:effectLst>
                <a:latin typeface="Bebas Neue Bold"/>
                <a:ea typeface="Bebas Neue Bold"/>
                <a:cs typeface="Bebas Neue Bold"/>
                <a:sym typeface="Bebas Neue Bold"/>
              </a:rPr>
              <a:t>INTRODUCING AH’S housing choice voucher program (HCVP)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1C16F-5D43-6534-AE88-0B250625CAEE}"/>
              </a:ext>
            </a:extLst>
          </p:cNvPr>
          <p:cNvSpPr txBox="1"/>
          <p:nvPr/>
        </p:nvSpPr>
        <p:spPr>
          <a:xfrm>
            <a:off x="2894012" y="6477000"/>
            <a:ext cx="8770239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447"/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venir LT Std 45 Book"/>
                <a:ea typeface="Bebas Neue Bold"/>
                <a:cs typeface="Bebas Neue Bold"/>
                <a:sym typeface="Bebas Neue Bold"/>
              </a:rPr>
              <a:t>October 30, 2024</a:t>
            </a:r>
            <a:endParaRPr lang="en-US" sz="1799" dirty="0">
              <a:solidFill>
                <a:prstClr val="black">
                  <a:lumMod val="75000"/>
                  <a:lumOff val="25000"/>
                </a:prstClr>
              </a:solidFill>
              <a:latin typeface="Avenir LT Std 45 Book"/>
              <a:ea typeface="Bebas Neue Bold"/>
              <a:cs typeface="Bebas Neue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0C5C8-51C0-A346-08AA-7F85807ACF5A}"/>
              </a:ext>
            </a:extLst>
          </p:cNvPr>
          <p:cNvSpPr txBox="1"/>
          <p:nvPr/>
        </p:nvSpPr>
        <p:spPr>
          <a:xfrm>
            <a:off x="2884488" y="4563070"/>
            <a:ext cx="8772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 rtl="0"/>
            <a:r>
              <a:rPr lang="en-US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LT Std 45 Book"/>
                <a:ea typeface="Bebas Neue Bold"/>
                <a:cs typeface="Bebas Neue Bold"/>
                <a:sym typeface="Bebas Neue Bold"/>
              </a:rPr>
              <a:t>Jason Winton – Director, Inspections Services</a:t>
            </a:r>
          </a:p>
          <a:p>
            <a:pPr algn="r" defTabSz="609630" rtl="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LT Std 45 Book"/>
                <a:ea typeface="Bebas Neue Bold"/>
                <a:cs typeface="Bebas Neue Bold"/>
                <a:sym typeface="Bebas Neue Bold"/>
              </a:rPr>
              <a:t>Katrina Hickerson – Manager, Landlord Services</a:t>
            </a:r>
          </a:p>
          <a:p>
            <a:pPr algn="r" defTabSz="609630" rtl="0"/>
            <a:r>
              <a:rPr lang="en-US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venir LT Std 45 Book"/>
                <a:ea typeface="Bebas Neue Bold"/>
                <a:cs typeface="Bebas Neue Bold"/>
                <a:sym typeface="Bebas Neue Bold"/>
              </a:rPr>
              <a:t>Kristopher Carter – Senior Housing Counselor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887797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LANDLORD INCENTIVES AND PROGRAM ENHANCEMENTS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1DE212-C574-BA25-B508-5582635E1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60148"/>
              </p:ext>
            </p:extLst>
          </p:nvPr>
        </p:nvGraphicFramePr>
        <p:xfrm>
          <a:off x="321547" y="2029409"/>
          <a:ext cx="11303251" cy="469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001">
                  <a:extLst>
                    <a:ext uri="{9D8B030D-6E8A-4147-A177-3AD203B41FA5}">
                      <a16:colId xmlns:a16="http://schemas.microsoft.com/office/drawing/2014/main" val="3229776918"/>
                    </a:ext>
                  </a:extLst>
                </a:gridCol>
                <a:gridCol w="2361143">
                  <a:extLst>
                    <a:ext uri="{9D8B030D-6E8A-4147-A177-3AD203B41FA5}">
                      <a16:colId xmlns:a16="http://schemas.microsoft.com/office/drawing/2014/main" val="3697297003"/>
                    </a:ext>
                  </a:extLst>
                </a:gridCol>
                <a:gridCol w="5473326">
                  <a:extLst>
                    <a:ext uri="{9D8B030D-6E8A-4147-A177-3AD203B41FA5}">
                      <a16:colId xmlns:a16="http://schemas.microsoft.com/office/drawing/2014/main" val="1296147478"/>
                    </a:ext>
                  </a:extLst>
                </a:gridCol>
                <a:gridCol w="1749781">
                  <a:extLst>
                    <a:ext uri="{9D8B030D-6E8A-4147-A177-3AD203B41FA5}">
                      <a16:colId xmlns:a16="http://schemas.microsoft.com/office/drawing/2014/main" val="3214447375"/>
                    </a:ext>
                  </a:extLst>
                </a:gridCol>
              </a:tblGrid>
              <a:tr h="4560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+mn-ea"/>
                        </a:rPr>
                        <a:t>Area</a:t>
                      </a:r>
                      <a:r>
                        <a:rPr lang="en-US" sz="1400" baseline="0" dirty="0">
                          <a:effectLst/>
                          <a:latin typeface="+mj-lt"/>
                          <a:ea typeface="+mn-ea"/>
                        </a:rPr>
                        <a:t> of Focus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Enhancement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Implementation Date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38449"/>
                  </a:ext>
                </a:extLst>
              </a:tr>
              <a:tr h="631476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 </a:t>
                      </a:r>
                    </a:p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Landlord Advisory Group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Landlords can join this group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give feedback to AH on how we can improve the HCVP and better serve our customers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10/2014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80056"/>
                  </a:ext>
                </a:extLst>
              </a:tr>
              <a:tr h="631476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Dedicated Account Representatives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Each landlord has an assigned team of Portfolio Administrators available to address non-routine inquiries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10/2015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4062"/>
                  </a:ext>
                </a:extLst>
              </a:tr>
              <a:tr h="633736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Investor Referral Incentive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Provide a $100 incentive to current landlords who refer a new landlord to the HCVP and they become a vendor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5/2017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71121"/>
                  </a:ext>
                </a:extLst>
              </a:tr>
              <a:tr h="1009810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</a:t>
                      </a:r>
                      <a:b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Property Owner Portal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portal has more customer friendly features such as ability to see status of RTAs and rent increase requests, ability to submit documents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on-line, and improved ease of use and customer service functionality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10/2017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87175"/>
                  </a:ext>
                </a:extLst>
              </a:tr>
              <a:tr h="664445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Property Protection Program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AH will reimburse property owners up to $2,000 ($250 deductible) for excessive tenant caused damages to a unit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11/2017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28529"/>
                  </a:ext>
                </a:extLst>
              </a:tr>
              <a:tr h="664445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Paperless Landlord Correspondence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AH sends all landlord related correspondence via email to the email address on file with AH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4/2018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3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9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3654" y="747666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LANDLORD INCENTIVES AND PROGRAM ENHANCEMENTS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E0ABEC-B526-C525-873C-92A23265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55878"/>
              </p:ext>
            </p:extLst>
          </p:nvPr>
        </p:nvGraphicFramePr>
        <p:xfrm>
          <a:off x="227012" y="1792858"/>
          <a:ext cx="11528537" cy="504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634">
                  <a:extLst>
                    <a:ext uri="{9D8B030D-6E8A-4147-A177-3AD203B41FA5}">
                      <a16:colId xmlns:a16="http://schemas.microsoft.com/office/drawing/2014/main" val="3229776918"/>
                    </a:ext>
                  </a:extLst>
                </a:gridCol>
                <a:gridCol w="2471134">
                  <a:extLst>
                    <a:ext uri="{9D8B030D-6E8A-4147-A177-3AD203B41FA5}">
                      <a16:colId xmlns:a16="http://schemas.microsoft.com/office/drawing/2014/main" val="3697297003"/>
                    </a:ext>
                  </a:extLst>
                </a:gridCol>
                <a:gridCol w="5623961">
                  <a:extLst>
                    <a:ext uri="{9D8B030D-6E8A-4147-A177-3AD203B41FA5}">
                      <a16:colId xmlns:a16="http://schemas.microsoft.com/office/drawing/2014/main" val="1296147478"/>
                    </a:ext>
                  </a:extLst>
                </a:gridCol>
                <a:gridCol w="1533808">
                  <a:extLst>
                    <a:ext uri="{9D8B030D-6E8A-4147-A177-3AD203B41FA5}">
                      <a16:colId xmlns:a16="http://schemas.microsoft.com/office/drawing/2014/main" val="3214447375"/>
                    </a:ext>
                  </a:extLst>
                </a:gridCol>
              </a:tblGrid>
              <a:tr h="340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</a:rPr>
                        <a:t>Area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+mn-ea"/>
                        </a:rPr>
                        <a:t> of Focus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Enhancement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Implementation Date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38449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Property Owner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Briefing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Allow prospective landlords to complete the required Property Owner Briefing online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3648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Landlord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Property Owner Application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prospective landlords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complete their application and submit online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77061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Landlord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E-signature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New Contracts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contracts are sent to landlords and tenants for electronic signature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4/2020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65062"/>
                  </a:ext>
                </a:extLst>
              </a:tr>
              <a:tr h="914361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Rent Determination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Up-front Rent Estimates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all multi-family communities and upon request for single family units, AH will provide a rent estimate for property owners who are considering placing new unit on the HCVP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94338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Rent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Determination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Payment Standards (Maximums)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rent amount that can potentially be received by a landlord was increased; payment standards are reviewed every two years; latest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 and implementation as of October 2021 resulted in a 23% increase to the allowable payment maximums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1965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Rent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Determination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Efficiency Rent Boost (EERB)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 s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ingle family units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multi-family communities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earn up to $175 for energy efficient upgrades to the unit; AH Landlords may also apply for the Sustainable Energy Efficiency Rental (SEER) Loan if they wish to seek capital to make these energy efficiency improvements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3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8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887797"/>
            <a:ext cx="9452484" cy="555148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LEASE UP INCENTIVES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40F73-CB05-5C8F-C1BE-08E4D72BE6A2}"/>
              </a:ext>
            </a:extLst>
          </p:cNvPr>
          <p:cNvSpPr txBox="1"/>
          <p:nvPr/>
        </p:nvSpPr>
        <p:spPr>
          <a:xfrm>
            <a:off x="455612" y="1965616"/>
            <a:ext cx="11033756" cy="5261673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AUTOMATIC LEASING INCENTIVE FEE (LIF)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Atlanta Housing pays a one-time, non-refundable, monetary payment to property owners on behalf of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NEW</a:t>
            </a: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applicants who submit their Request for Tenancy Approval (RTA)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within the first 60 days of receiving their voucher. </a:t>
            </a:r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pPr lvl="1"/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STANDARD LEASING INCENTIVE FEE (LIF)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Atlanta Housing pays a one-time, non-refundable, monetary payment to property owners on behalf of Atlanta Housing participants who are already on the program experiencing a hardship and who have not received a LIF within the last 5 years. Examples of hardships could include:  </a:t>
            </a:r>
          </a:p>
          <a:p>
            <a:pPr marL="1371463" lvl="2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Financial burden</a:t>
            </a:r>
          </a:p>
          <a:p>
            <a:pPr marL="1371463" lvl="2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Credit issues</a:t>
            </a:r>
          </a:p>
          <a:p>
            <a:pPr lvl="1"/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52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887797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HOUSING FAIRS AND HOUSING TOURS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40F73-CB05-5C8F-C1BE-08E4D72BE6A2}"/>
              </a:ext>
            </a:extLst>
          </p:cNvPr>
          <p:cNvSpPr txBox="1"/>
          <p:nvPr/>
        </p:nvSpPr>
        <p:spPr>
          <a:xfrm>
            <a:off x="3482975" y="2451348"/>
            <a:ext cx="8153400" cy="2677119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MARKETING YOUR UNIT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AH Housing Fairs and Tours: </a:t>
            </a: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These events allow tenant prospects to meet prospective landlords at AH Headquarters or allows AH to bring the tenant prospects to the landlords at the available unit. Housing Fairs occur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every other Thursday.</a:t>
            </a:r>
          </a:p>
          <a:p>
            <a:pPr lvl="1"/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C9051B-866A-64FA-4F44-442F6CD291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00172">
            <a:off x="953535" y="2104720"/>
            <a:ext cx="1264986" cy="1285886"/>
          </a:xfrm>
          <a:prstGeom prst="rect">
            <a:avLst/>
          </a:prstGeom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7280BDE4-9EDF-2E8E-1170-780CF1CF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4">
            <a:off x="571806" y="5845057"/>
            <a:ext cx="2097389" cy="601252"/>
          </a:xfrm>
          <a:prstGeom prst="rect">
            <a:avLst/>
          </a:prstGeom>
        </p:spPr>
      </p:pic>
      <p:pic>
        <p:nvPicPr>
          <p:cNvPr id="20" name="Picture 19">
            <a:hlinkClick r:id="rId6"/>
            <a:extLst>
              <a:ext uri="{FF2B5EF4-FFF2-40B4-BE49-F238E27FC236}">
                <a16:creationId xmlns:a16="http://schemas.microsoft.com/office/drawing/2014/main" id="{B056338E-EF6F-17D4-27ED-D856085D0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652893"/>
            <a:ext cx="1938439" cy="907600"/>
          </a:xfrm>
          <a:prstGeom prst="rect">
            <a:avLst/>
          </a:prstGeom>
        </p:spPr>
      </p:pic>
      <p:pic>
        <p:nvPicPr>
          <p:cNvPr id="21" name="Content Placeholder 3">
            <a:hlinkClick r:id="rId8"/>
            <a:extLst>
              <a:ext uri="{FF2B5EF4-FFF2-40B4-BE49-F238E27FC236}">
                <a16:creationId xmlns:a16="http://schemas.microsoft.com/office/drawing/2014/main" id="{D9F5D21E-D198-931C-1965-1B5AD251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5645330"/>
            <a:ext cx="1752600" cy="1051913"/>
          </a:xfrm>
          <a:prstGeom prst="rect">
            <a:avLst/>
          </a:prstGeom>
        </p:spPr>
      </p:pic>
      <p:pic>
        <p:nvPicPr>
          <p:cNvPr id="22" name="Picture 21">
            <a:hlinkClick r:id="rId10"/>
            <a:extLst>
              <a:ext uri="{FF2B5EF4-FFF2-40B4-BE49-F238E27FC236}">
                <a16:creationId xmlns:a16="http://schemas.microsoft.com/office/drawing/2014/main" id="{F6F5B4F6-6401-8FE5-1CC3-557F88E4A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51" y="5055079"/>
            <a:ext cx="2252561" cy="448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6BEC02-A6AE-5837-643E-3BDAC50C3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612" y="4955969"/>
            <a:ext cx="1752600" cy="44767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648327" y="5083654"/>
            <a:ext cx="6092825" cy="830997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venir Book" panose="02000503020000020003"/>
              </a:rPr>
              <a:t>Property owners should still screen and select a tenant using their criteria. </a:t>
            </a:r>
          </a:p>
        </p:txBody>
      </p:sp>
    </p:spTree>
    <p:extLst>
      <p:ext uri="{BB962C8B-B14F-4D97-AF65-F5344CB8AC3E}">
        <p14:creationId xmlns:p14="http://schemas.microsoft.com/office/powerpoint/2010/main" val="92754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983" y="163223"/>
            <a:ext cx="4495801" cy="914400"/>
          </a:xfrm>
        </p:spPr>
        <p:txBody>
          <a:bodyPr>
            <a:noAutofit/>
          </a:bodyPr>
          <a:lstStyle/>
          <a:p>
            <a:r>
              <a:rPr lang="en-US" sz="2000" b="1" spc="600" dirty="0">
                <a:solidFill>
                  <a:srgbClr val="104F91"/>
                </a:solidFill>
                <a:latin typeface="Avenir Book" panose="02000503020000020003" pitchFamily="2" charset="0"/>
                <a:cs typeface="Arial"/>
              </a:rPr>
              <a:t>ATLANTA SUBMARKETS AND PAYMENT STANDARDS (MAXIMUM RENTS)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09233"/>
              </p:ext>
            </p:extLst>
          </p:nvPr>
        </p:nvGraphicFramePr>
        <p:xfrm>
          <a:off x="4986119" y="163224"/>
          <a:ext cx="6900731" cy="620702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068163">
                  <a:extLst>
                    <a:ext uri="{9D8B030D-6E8A-4147-A177-3AD203B41FA5}">
                      <a16:colId xmlns:a16="http://schemas.microsoft.com/office/drawing/2014/main" val="27373711"/>
                    </a:ext>
                  </a:extLst>
                </a:gridCol>
                <a:gridCol w="1173472">
                  <a:extLst>
                    <a:ext uri="{9D8B030D-6E8A-4147-A177-3AD203B41FA5}">
                      <a16:colId xmlns:a16="http://schemas.microsoft.com/office/drawing/2014/main" val="2337527600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2299403664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1369486872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1083542968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534143540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1807820678"/>
                    </a:ext>
                  </a:extLst>
                </a:gridCol>
                <a:gridCol w="776516">
                  <a:extLst>
                    <a:ext uri="{9D8B030D-6E8A-4147-A177-3AD203B41FA5}">
                      <a16:colId xmlns:a16="http://schemas.microsoft.com/office/drawing/2014/main" val="3559772194"/>
                    </a:ext>
                  </a:extLst>
                </a:gridCol>
              </a:tblGrid>
              <a:tr h="553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SUBMARKET </a:t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EFFICIENCY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1-BR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2-BR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3-BR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4-BR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5-BR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6-BR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77" marR="5977" marT="5977" marB="0" anchor="b">
                    <a:solidFill>
                      <a:srgbClr val="11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343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512591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55464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$3,950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10492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5588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07635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34338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139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17208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0171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SE10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57722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SE11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0396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2772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53390"/>
                  </a:ext>
                </a:extLst>
              </a:tr>
              <a:tr h="251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4185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916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6384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93469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9337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SW19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$2,100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17998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NW20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$2,100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08324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NW21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62848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$2,100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$3,350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$4,150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89984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$3,700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38880"/>
                  </a:ext>
                </a:extLst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C24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$3,250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$3,700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$4,300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8279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4983" y="6387325"/>
            <a:ext cx="9829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Please note: The amounts above are the maximum rents that may be paid; rents are determined based on an analysis of current rents for comparable units, preferably within the submarket, or within close vicinity of the subject unit.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114A0-04EF-0F10-22DD-E3B35733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0" y="1295400"/>
            <a:ext cx="4686011" cy="48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887797"/>
            <a:ext cx="9452484" cy="555148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HOW THE RENT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40F73-CB05-5C8F-C1BE-08E4D72BE6A2}"/>
              </a:ext>
            </a:extLst>
          </p:cNvPr>
          <p:cNvSpPr txBox="1"/>
          <p:nvPr/>
        </p:nvSpPr>
        <p:spPr>
          <a:xfrm>
            <a:off x="455612" y="1965616"/>
            <a:ext cx="11033756" cy="2307659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DETERMINING THE TENANT’S RENT PORTION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Once the contract rent is determined, a portion of that rent may be the responsibility of the tenant. </a:t>
            </a:r>
            <a:b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</a:br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pPr lvl="1"/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5FAAF-4167-6765-FFE9-655366B8D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4290"/>
              </p:ext>
            </p:extLst>
          </p:nvPr>
        </p:nvGraphicFramePr>
        <p:xfrm>
          <a:off x="953593" y="3547610"/>
          <a:ext cx="10037793" cy="2120123"/>
        </p:xfrm>
        <a:graphic>
          <a:graphicData uri="http://schemas.openxmlformats.org/drawingml/2006/table">
            <a:tbl>
              <a:tblPr/>
              <a:tblGrid>
                <a:gridCol w="315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3527">
                  <a:extLst>
                    <a:ext uri="{9D8B030D-6E8A-4147-A177-3AD203B41FA5}">
                      <a16:colId xmlns:a16="http://schemas.microsoft.com/office/drawing/2014/main" val="2090429727"/>
                    </a:ext>
                  </a:extLst>
                </a:gridCol>
              </a:tblGrid>
              <a:tr h="634458">
                <a:tc>
                  <a:txBody>
                    <a:bodyPr/>
                    <a:lstStyle/>
                    <a:p>
                      <a:pPr marL="0" lvl="1" indent="0" algn="r" fontAlgn="ctr"/>
                      <a:r>
                        <a:rPr lang="en-US" sz="20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TOTAL CONTRACT RENT</a:t>
                      </a:r>
                      <a:endParaRPr lang="en-US" sz="205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$1,000.00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3038" indent="0"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Based on rent determination.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696895"/>
                  </a:ext>
                </a:extLst>
              </a:tr>
              <a:tr h="860825">
                <a:tc>
                  <a:txBody>
                    <a:bodyPr/>
                    <a:lstStyle/>
                    <a:p>
                      <a:pPr marL="0" lvl="1" indent="0" algn="r" fontAlgn="ctr"/>
                      <a:r>
                        <a:rPr lang="en-US" sz="22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TENANT</a:t>
                      </a:r>
                      <a:r>
                        <a:rPr lang="en-US" sz="2200" b="1" i="0" u="none" strike="noStrike" baseline="0" dirty="0">
                          <a:solidFill>
                            <a:srgbClr val="0070C0"/>
                          </a:solidFill>
                          <a:latin typeface="+mn-lt"/>
                        </a:rPr>
                        <a:t> RENT TO OWNER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$300.00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6857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30% of household’s monthly adjusted income.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Ex: $1000/mo.)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Paid from household directly</a:t>
                      </a:r>
                      <a:r>
                        <a:rPr lang="en-US" sz="1800" b="1" i="0" u="none" strike="noStrike" baseline="0" dirty="0">
                          <a:solidFill>
                            <a:srgbClr val="0070C0"/>
                          </a:solidFill>
                          <a:latin typeface="+mn-lt"/>
                        </a:rPr>
                        <a:t> to Property Owner</a:t>
                      </a:r>
                      <a:r>
                        <a:rPr lang="en-US" sz="1400" b="1" i="0" u="none" strike="noStrike" baseline="0" dirty="0">
                          <a:solidFill>
                            <a:srgbClr val="0070C0"/>
                          </a:solidFill>
                          <a:latin typeface="+mn-lt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829058"/>
                  </a:ext>
                </a:extLst>
              </a:tr>
              <a:tr h="434216">
                <a:tc>
                  <a:txBody>
                    <a:bodyPr/>
                    <a:lstStyle/>
                    <a:p>
                      <a:pPr marL="0" lvl="1" indent="0" algn="r" fontAlgn="ctr"/>
                      <a:r>
                        <a:rPr lang="en-US" sz="20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HOUSING ASSISTANCE PAYMENT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$700.00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3038" indent="0"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Paid directly from AH to Landlord via ACH</a:t>
                      </a:r>
                      <a:r>
                        <a:rPr lang="en-US" sz="18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13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600200"/>
            <a:ext cx="5105400" cy="14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00172">
            <a:off x="724934" y="4000794"/>
            <a:ext cx="1264986" cy="1285886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4189937"/>
            <a:ext cx="1938439" cy="9076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E7059451-41C6-EA51-2515-E312BDB40F48}"/>
              </a:ext>
            </a:extLst>
          </p:cNvPr>
          <p:cNvSpPr txBox="1">
            <a:spLocks/>
          </p:cNvSpPr>
          <p:nvPr/>
        </p:nvSpPr>
        <p:spPr>
          <a:xfrm>
            <a:off x="36512" y="263816"/>
            <a:ext cx="9452484" cy="1014376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200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DOING BUSINESS WITH</a:t>
            </a:r>
          </a:p>
          <a:p>
            <a:pPr marL="12696">
              <a:spcBef>
                <a:spcPts val="130"/>
              </a:spcBef>
            </a:pPr>
            <a:r>
              <a:rPr lang="en-US" sz="3200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AH: MULTI-FAMILY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8FC16-7821-F8AD-B95C-92E44211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925" y="76200"/>
            <a:ext cx="5979301" cy="6705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50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00172">
            <a:off x="724934" y="4000794"/>
            <a:ext cx="1264986" cy="1285886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4189937"/>
            <a:ext cx="1938439" cy="90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E5869E-A880-FDE8-18AB-EEFDAC4C9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" y="1644503"/>
            <a:ext cx="4485876" cy="1272114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9311DE64-6E10-E9C7-2B66-3ADBE00EECB8}"/>
              </a:ext>
            </a:extLst>
          </p:cNvPr>
          <p:cNvSpPr txBox="1">
            <a:spLocks/>
          </p:cNvSpPr>
          <p:nvPr/>
        </p:nvSpPr>
        <p:spPr>
          <a:xfrm>
            <a:off x="227012" y="304800"/>
            <a:ext cx="9452484" cy="1014376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200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DOING BUSINESS WITH</a:t>
            </a:r>
          </a:p>
          <a:p>
            <a:pPr marL="12696">
              <a:spcBef>
                <a:spcPts val="130"/>
              </a:spcBef>
            </a:pPr>
            <a:r>
              <a:rPr lang="en-US" sz="3200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AH: SINGLE FAMILY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8FD3A-05B8-EBFC-A77B-65C87652A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012" y="76200"/>
            <a:ext cx="6148251" cy="6705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9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9F3EB6-99E5-9085-6F36-0959A502F1B0}"/>
              </a:ext>
            </a:extLst>
          </p:cNvPr>
          <p:cNvSpPr/>
          <p:nvPr/>
        </p:nvSpPr>
        <p:spPr>
          <a:xfrm>
            <a:off x="-242825" y="-227648"/>
            <a:ext cx="12826835" cy="7498985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925939"/>
            <a:ext cx="10413040" cy="1862846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11996">
                <a:solidFill>
                  <a:schemeClr val="bg1"/>
                </a:solidFill>
                <a:latin typeface="Bebas Neue Bold" panose="020B0606020202050201" pitchFamily="34" charset="77"/>
              </a:rPr>
              <a:t>THANK YOU</a:t>
            </a:r>
            <a:endParaRPr lang="en-US" sz="11996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3D9FB5-1BE2-1140-407E-A1BE2F41F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85" y="1905397"/>
            <a:ext cx="3809008" cy="15236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5925961" y="3290002"/>
            <a:ext cx="6942689" cy="11024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9BC67-428E-2B7B-247B-26EB5B8EA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117" y="5495590"/>
            <a:ext cx="1890451" cy="352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9B8C-E9BB-5338-F7AB-60DB556AB7F1}"/>
              </a:ext>
            </a:extLst>
          </p:cNvPr>
          <p:cNvSpPr txBox="1"/>
          <p:nvPr/>
        </p:nvSpPr>
        <p:spPr>
          <a:xfrm>
            <a:off x="9371617" y="5892499"/>
            <a:ext cx="251312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>
                <a:solidFill>
                  <a:schemeClr val="bg1"/>
                </a:solidFill>
                <a:latin typeface="Avenir LT Std 45 Book" panose="020B0502020203020204" pitchFamily="34" charset="0"/>
              </a:rPr>
              <a:t>@</a:t>
            </a:r>
            <a:r>
              <a:rPr lang="en-US" sz="1999" err="1">
                <a:solidFill>
                  <a:schemeClr val="bg1"/>
                </a:solidFill>
                <a:latin typeface="Avenir LT Std 45 Book" panose="020B0502020203020204" pitchFamily="34" charset="0"/>
              </a:rPr>
              <a:t>housingatlanta</a:t>
            </a:r>
            <a:endParaRPr lang="en-US" sz="1999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0440-52D6-09CB-EB8E-FC45EEA1E8FB}"/>
              </a:ext>
            </a:extLst>
          </p:cNvPr>
          <p:cNvSpPr txBox="1"/>
          <p:nvPr/>
        </p:nvSpPr>
        <p:spPr>
          <a:xfrm>
            <a:off x="8559937" y="6226214"/>
            <a:ext cx="332480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 err="1">
                <a:solidFill>
                  <a:schemeClr val="bg1"/>
                </a:solidFill>
                <a:latin typeface="Avenir LT Std 45 Book" panose="020B0502020203020204" pitchFamily="34" charset="0"/>
              </a:rPr>
              <a:t>www.atlantahousing.org</a:t>
            </a:r>
            <a:endParaRPr lang="en-US" sz="1999">
              <a:solidFill>
                <a:schemeClr val="bg1"/>
              </a:solidFill>
              <a:latin typeface="Avenir LT Std 45 Book" panose="020B05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D766C3-8904-639A-65AC-148600E69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8265" y="-110742"/>
            <a:ext cx="3624018" cy="2416627"/>
          </a:xfrm>
          <a:prstGeom prst="rect">
            <a:avLst/>
          </a:prstGeom>
        </p:spPr>
      </p:pic>
      <p:pic>
        <p:nvPicPr>
          <p:cNvPr id="20" name="Picture 19" descr="Two women wearing blue shirts&#10;&#10;Description automatically generated">
            <a:extLst>
              <a:ext uri="{FF2B5EF4-FFF2-40B4-BE49-F238E27FC236}">
                <a16:creationId xmlns:a16="http://schemas.microsoft.com/office/drawing/2014/main" id="{571C2C37-48F6-6002-FDC8-D02676007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0" y="-204097"/>
            <a:ext cx="3256259" cy="230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243735" y="1374462"/>
            <a:ext cx="10413040" cy="1862846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11996" dirty="0">
                <a:solidFill>
                  <a:srgbClr val="104F91"/>
                </a:solidFill>
                <a:latin typeface="Bebas Neue Bold" panose="020B0606020202050201" pitchFamily="34" charset="77"/>
              </a:rPr>
              <a:t>AGENDA</a:t>
            </a:r>
          </a:p>
        </p:txBody>
      </p:sp>
      <p:pic>
        <p:nvPicPr>
          <p:cNvPr id="14" name="Picture 13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323D9FB5-1BE2-1140-407E-A1BE2F41F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8" y="0"/>
            <a:ext cx="3809008" cy="1523603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D362D7-97F6-13C2-4A0C-15F7C80EF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136545"/>
            <a:ext cx="4949050" cy="3867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70DA6-6E42-D463-EBB7-979FAEFBFD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14654"/>
          <a:stretch/>
        </p:blipFill>
        <p:spPr>
          <a:xfrm>
            <a:off x="9013594" y="1412569"/>
            <a:ext cx="3624018" cy="2470502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6FCBE5-E390-FB5E-8B0E-970275EAA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1" y="1416656"/>
            <a:ext cx="3256259" cy="2304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C89EF6-3B12-6EC5-9635-55F110F10F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3"/>
          <a:stretch/>
        </p:blipFill>
        <p:spPr>
          <a:xfrm>
            <a:off x="9467381" y="4011901"/>
            <a:ext cx="3037790" cy="2917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5865812" y="3118586"/>
            <a:ext cx="7018929" cy="1112822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4A13A-131D-94EF-2959-77E6743172B0}"/>
              </a:ext>
            </a:extLst>
          </p:cNvPr>
          <p:cNvSpPr txBox="1"/>
          <p:nvPr/>
        </p:nvSpPr>
        <p:spPr>
          <a:xfrm>
            <a:off x="-42417" y="3113585"/>
            <a:ext cx="11036630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Common Misconceptions about the HCVP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The Need for Affordable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AH Families and their Obligations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Why Do Business with AH? – Landlord Incentives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How the Rent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How to Do Busines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s with AH</a:t>
            </a:r>
            <a:endParaRPr lang="en-US" sz="2200" b="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0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3CCC-1776-0566-0448-8BD5327837EB}"/>
              </a:ext>
            </a:extLst>
          </p:cNvPr>
          <p:cNvSpPr txBox="1"/>
          <p:nvPr/>
        </p:nvSpPr>
        <p:spPr>
          <a:xfrm>
            <a:off x="379412" y="2772599"/>
            <a:ext cx="11033756" cy="304593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HCVP Participants do not have to work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HCVP Participants will damage my property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You never speak to the same person twice when you call Atlanta Housing and customer service is lacking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AH does not pay market rate rents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Property owners cannot screen tenants the same way as market renters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It takes months to get a tenant leased up and to receive payments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1156463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COMMON MISCONCEPTIONS ABOUT THE HCVP</a:t>
            </a:r>
          </a:p>
        </p:txBody>
      </p:sp>
    </p:spTree>
    <p:extLst>
      <p:ext uri="{BB962C8B-B14F-4D97-AF65-F5344CB8AC3E}">
        <p14:creationId xmlns:p14="http://schemas.microsoft.com/office/powerpoint/2010/main" val="279034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3CCC-1776-0566-0448-8BD5327837EB}"/>
              </a:ext>
            </a:extLst>
          </p:cNvPr>
          <p:cNvSpPr txBox="1"/>
          <p:nvPr/>
        </p:nvSpPr>
        <p:spPr>
          <a:xfrm>
            <a:off x="4646612" y="2161931"/>
            <a:ext cx="6766556" cy="4891956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The demand for vouchers is so high that the majority of housing agencies have closed their waiting list.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Agencies are often flooded with applications when waitlists reopen. 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Families that manage to get on a waitlist often wait years to receive a voucher. 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Surging demand and long waiting lists provide further evidence that the need for affordable housing far outstrips the supply.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Voucher funding levels are inadequate to address the growing rental affordability crisis.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1156463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THE NEED FOR AFFORDABLE HOUSING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75411-58A3-8A8F-FC13-B4AD6CF739C0}"/>
              </a:ext>
            </a:extLst>
          </p:cNvPr>
          <p:cNvSpPr/>
          <p:nvPr/>
        </p:nvSpPr>
        <p:spPr>
          <a:xfrm>
            <a:off x="455612" y="2736013"/>
            <a:ext cx="3378904" cy="3156006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venir Book" panose="02000503020000020003"/>
              </a:rPr>
              <a:t>Atlanta Housing (AH) operates the largest Housing Choice Voucher Program (HCVP) in the State of Georgia, serving approximately 11,000 households.</a:t>
            </a:r>
          </a:p>
        </p:txBody>
      </p:sp>
    </p:spTree>
    <p:extLst>
      <p:ext uri="{BB962C8B-B14F-4D97-AF65-F5344CB8AC3E}">
        <p14:creationId xmlns:p14="http://schemas.microsoft.com/office/powerpoint/2010/main" val="310189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1156463"/>
            <a:ext cx="9452484" cy="555148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ATLANTA HOUSING FAMILIES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75411-58A3-8A8F-FC13-B4AD6CF739C0}"/>
              </a:ext>
            </a:extLst>
          </p:cNvPr>
          <p:cNvSpPr/>
          <p:nvPr/>
        </p:nvSpPr>
        <p:spPr>
          <a:xfrm>
            <a:off x="455612" y="2736013"/>
            <a:ext cx="3378904" cy="3156006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venir Book" panose="02000503020000020003"/>
              </a:rPr>
              <a:t>95.1% of Atlanta Housing’s families earn less than $24,000 per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B6FA0B-3D0A-631D-1D2F-303382F5F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50016"/>
              </p:ext>
            </p:extLst>
          </p:nvPr>
        </p:nvGraphicFramePr>
        <p:xfrm>
          <a:off x="3046412" y="1573513"/>
          <a:ext cx="9877426" cy="49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3CCC-1776-0566-0448-8BD5327837EB}"/>
              </a:ext>
            </a:extLst>
          </p:cNvPr>
          <p:cNvSpPr txBox="1"/>
          <p:nvPr/>
        </p:nvSpPr>
        <p:spPr>
          <a:xfrm>
            <a:off x="312022" y="3701078"/>
            <a:ext cx="5028327" cy="2676862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AH’s work requirement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is </a:t>
            </a: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enforced across its programs through the flexibility provided by AH’s Moving-to-Work (MTW) designation and requires work eligible participants to work a minimum number of hours per week.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1156463"/>
            <a:ext cx="9452484" cy="555148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PARTICIPANT ELIGIBILITY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21464F-8F6A-8D94-B274-DB40644D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30780"/>
            <a:ext cx="10940595" cy="1395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venir Book" panose="02000503020000020003"/>
              </a:rPr>
              <a:t>At admission and recertification, AH verifies </a:t>
            </a:r>
            <a:r>
              <a:rPr lang="en-US" sz="3200" b="1" dirty="0">
                <a:solidFill>
                  <a:srgbClr val="0070C0"/>
                </a:solidFill>
                <a:latin typeface="Avenir Book" panose="02000503020000020003"/>
              </a:rPr>
              <a:t>household income</a:t>
            </a:r>
            <a:r>
              <a:rPr lang="en-US" sz="3200" dirty="0">
                <a:latin typeface="Avenir Book" panose="02000503020000020003"/>
              </a:rPr>
              <a:t>, </a:t>
            </a:r>
            <a:r>
              <a:rPr lang="en-US" sz="3200" b="1" dirty="0">
                <a:solidFill>
                  <a:srgbClr val="0070C0"/>
                </a:solidFill>
                <a:latin typeface="Avenir Book" panose="02000503020000020003"/>
              </a:rPr>
              <a:t>employment</a:t>
            </a:r>
            <a:r>
              <a:rPr lang="en-US" sz="3200" dirty="0">
                <a:latin typeface="Avenir Book" panose="02000503020000020003"/>
              </a:rPr>
              <a:t> and </a:t>
            </a:r>
            <a:r>
              <a:rPr lang="en-US" sz="3200" b="1" dirty="0">
                <a:solidFill>
                  <a:srgbClr val="0070C0"/>
                </a:solidFill>
                <a:latin typeface="Avenir Book" panose="02000503020000020003"/>
              </a:rPr>
              <a:t>work requirement compliance</a:t>
            </a:r>
            <a:r>
              <a:rPr lang="en-US" sz="3200" dirty="0">
                <a:latin typeface="Avenir Book" panose="02000503020000020003"/>
              </a:rPr>
              <a:t> status of all new applicants and participants.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A4A2B-535F-C6D6-5711-FDC1B4F554AA}"/>
              </a:ext>
            </a:extLst>
          </p:cNvPr>
          <p:cNvSpPr txBox="1"/>
          <p:nvPr/>
        </p:nvSpPr>
        <p:spPr>
          <a:xfrm>
            <a:off x="6349504" y="3304673"/>
            <a:ext cx="5028327" cy="3784858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work requirement </a:t>
            </a: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helps families overcome the deterrents to work by offering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positive incentives to address barriers to employment. AH’s Human Development Services Team</a:t>
            </a: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assists families with work preparedness services, employment counseling, education, job training, and childcare referrals.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95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3CCC-1776-0566-0448-8BD5327837EB}"/>
              </a:ext>
            </a:extLst>
          </p:cNvPr>
          <p:cNvSpPr txBox="1"/>
          <p:nvPr/>
        </p:nvSpPr>
        <p:spPr>
          <a:xfrm>
            <a:off x="480690" y="2647873"/>
            <a:ext cx="5028327" cy="3046964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At least one Target Adult member of the household (age 18 – 61) must be:   </a:t>
            </a:r>
          </a:p>
          <a:p>
            <a:endParaRPr lang="en-US" sz="2400" b="1" dirty="0">
              <a:solidFill>
                <a:srgbClr val="0070C0"/>
              </a:solidFill>
              <a:latin typeface="Avenir Book" panose="02000503020000020003"/>
              <a:cs typeface="Times New Roman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Either legally employed on a full-time equivalent basis or for an average of 20 hours per week or self-employed in a legitimate business enterprise that is appropriately documented</a:t>
            </a:r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999332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THE WORK REQUIREMENT: A CLOSER LOOK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EFFAA-6CBB-5818-B3DB-61CD9FFD4A11}"/>
              </a:ext>
            </a:extLst>
          </p:cNvPr>
          <p:cNvSpPr txBox="1"/>
          <p:nvPr/>
        </p:nvSpPr>
        <p:spPr>
          <a:xfrm>
            <a:off x="6475412" y="1905000"/>
            <a:ext cx="5028327" cy="5324382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All other Target Household members of the household (age 18 – 61) must be:   </a:t>
            </a:r>
          </a:p>
          <a:p>
            <a:endParaRPr lang="en-US" sz="2400" b="1" dirty="0">
              <a:solidFill>
                <a:srgbClr val="0070C0"/>
              </a:solidFill>
              <a:latin typeface="Avenir Book" panose="02000503020000020003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Either legally employed on a full-time equivalent basis or for an average of 20 hours per week or self-employed in a legitimate business enterprise that is appropriately documented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Or attending school full-time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Or employed on a part-time basis and either attending school part-time basis or participating in an AH approved training program for a combined minimum average of 20 hours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99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308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3CCC-1776-0566-0448-8BD5327837EB}"/>
              </a:ext>
            </a:extLst>
          </p:cNvPr>
          <p:cNvSpPr txBox="1"/>
          <p:nvPr/>
        </p:nvSpPr>
        <p:spPr>
          <a:xfrm>
            <a:off x="528006" y="2723117"/>
            <a:ext cx="11033756" cy="4153933"/>
          </a:xfrm>
          <a:prstGeom prst="rect">
            <a:avLst/>
          </a:prstGeom>
          <a:noFill/>
        </p:spPr>
        <p:txBody>
          <a:bodyPr wrap="square" lIns="91416" tIns="45708" rIns="91416" bIns="45708" anchor="t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GUARANTEED AND TIMELY RENTAL INCOME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No more chasing your money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Money delivered by the 5th of every month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Additional check run occurs on the 20th of every month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CONSISTENT AND AVAILABLE TENANTS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Our residents rarely move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We have a pool of tenants always searching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venir Book" panose="02000503020000020003"/>
              </a:rPr>
              <a:t>MONETARY INCENTIVES AND MARKET RATE RENTS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Get paid to do business with AH</a:t>
            </a:r>
          </a:p>
          <a:p>
            <a:pPr marL="914263" lvl="1" indent="-457063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We pay market rate rents</a:t>
            </a:r>
          </a:p>
          <a:p>
            <a:r>
              <a:rPr lang="en-US" sz="239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Times New Roman"/>
              </a:rPr>
              <a:t>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1156463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WHY DO BUSINESS WITH ATLANTA HOUSING?</a:t>
            </a:r>
          </a:p>
        </p:txBody>
      </p:sp>
    </p:spTree>
    <p:extLst>
      <p:ext uri="{BB962C8B-B14F-4D97-AF65-F5344CB8AC3E}">
        <p14:creationId xmlns:p14="http://schemas.microsoft.com/office/powerpoint/2010/main" val="18518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1015-024C-A740-E9E2-565B0844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9EDD4-EBC8-71DD-33FA-317ECB8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B143AFE-BDA9-6D6B-3DD5-0036B810160E}"/>
              </a:ext>
            </a:extLst>
          </p:cNvPr>
          <p:cNvSpPr txBox="1">
            <a:spLocks/>
          </p:cNvSpPr>
          <p:nvPr/>
        </p:nvSpPr>
        <p:spPr>
          <a:xfrm>
            <a:off x="304085" y="255738"/>
            <a:ext cx="10413040" cy="63205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999" b="1" dirty="0">
                <a:solidFill>
                  <a:srgbClr val="104F91"/>
                </a:solidFill>
                <a:latin typeface="Bebas Neue Bold" panose="020B0606020202050201" pitchFamily="34" charset="77"/>
              </a:rPr>
              <a:t>HCVP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0360-5080-4023-316A-903BF0E6A149}"/>
              </a:ext>
            </a:extLst>
          </p:cNvPr>
          <p:cNvSpPr/>
          <p:nvPr/>
        </p:nvSpPr>
        <p:spPr>
          <a:xfrm>
            <a:off x="1293812" y="352537"/>
            <a:ext cx="11318766" cy="381798"/>
          </a:xfrm>
          <a:prstGeom prst="rect">
            <a:avLst/>
          </a:prstGeom>
          <a:solidFill>
            <a:srgbClr val="104F91"/>
          </a:solidFill>
        </p:spPr>
        <p:txBody>
          <a:bodyPr wrap="square" lIns="0" tIns="0" rIns="0" bIns="0" rtlCol="0" anchor="ctr"/>
          <a:lstStyle/>
          <a:p>
            <a:pPr algn="l"/>
            <a:endParaRPr lang="en-US" sz="1799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BF58B18-5F19-2FBA-4D75-DC6551E510FB}"/>
              </a:ext>
            </a:extLst>
          </p:cNvPr>
          <p:cNvSpPr txBox="1">
            <a:spLocks/>
          </p:cNvSpPr>
          <p:nvPr/>
        </p:nvSpPr>
        <p:spPr>
          <a:xfrm>
            <a:off x="304085" y="887797"/>
            <a:ext cx="9452484" cy="1093629"/>
          </a:xfrm>
          <a:prstGeom prst="rect">
            <a:avLst/>
          </a:prstGeom>
        </p:spPr>
        <p:txBody>
          <a:bodyPr vert="horz" wrap="square" lIns="0" tIns="16506" rIns="0" bIns="0" rtlCol="0" anchor="t">
            <a:spAutoFit/>
          </a:bodyPr>
          <a:lstStyle>
            <a:lvl1pPr>
              <a:defRPr sz="3600" b="0" i="0">
                <a:solidFill>
                  <a:srgbClr val="2E4B7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6">
              <a:spcBef>
                <a:spcPts val="130"/>
              </a:spcBef>
            </a:pPr>
            <a:r>
              <a:rPr lang="en-US" sz="3499" b="1" spc="600" dirty="0">
                <a:solidFill>
                  <a:srgbClr val="104F91"/>
                </a:solidFill>
                <a:latin typeface="Avenir Book" panose="02000503020000020003" pitchFamily="2" charset="0"/>
              </a:rPr>
              <a:t>LANDLORD INCENTIVES AND PROGRAM ENHANCEMENTS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BDEB0D-935F-75BB-F2CF-228C3505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59092"/>
              </p:ext>
            </p:extLst>
          </p:nvPr>
        </p:nvGraphicFramePr>
        <p:xfrm>
          <a:off x="304085" y="1996443"/>
          <a:ext cx="11403864" cy="4724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641">
                  <a:extLst>
                    <a:ext uri="{9D8B030D-6E8A-4147-A177-3AD203B41FA5}">
                      <a16:colId xmlns:a16="http://schemas.microsoft.com/office/drawing/2014/main" val="3229776918"/>
                    </a:ext>
                  </a:extLst>
                </a:gridCol>
                <a:gridCol w="3079972">
                  <a:extLst>
                    <a:ext uri="{9D8B030D-6E8A-4147-A177-3AD203B41FA5}">
                      <a16:colId xmlns:a16="http://schemas.microsoft.com/office/drawing/2014/main" val="3697297003"/>
                    </a:ext>
                  </a:extLst>
                </a:gridCol>
                <a:gridCol w="5389950">
                  <a:extLst>
                    <a:ext uri="{9D8B030D-6E8A-4147-A177-3AD203B41FA5}">
                      <a16:colId xmlns:a16="http://schemas.microsoft.com/office/drawing/2014/main" val="1296147478"/>
                    </a:ext>
                  </a:extLst>
                </a:gridCol>
                <a:gridCol w="1423301">
                  <a:extLst>
                    <a:ext uri="{9D8B030D-6E8A-4147-A177-3AD203B41FA5}">
                      <a16:colId xmlns:a16="http://schemas.microsoft.com/office/drawing/2014/main" val="3214447375"/>
                    </a:ext>
                  </a:extLst>
                </a:gridCol>
              </a:tblGrid>
              <a:tr h="527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</a:rPr>
                        <a:t>Area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 of Focus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Enhancement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Implementation Date</a:t>
                      </a:r>
                    </a:p>
                  </a:txBody>
                  <a:tcPr marL="51448" marR="51448" marT="0" marB="0" anchor="ctr">
                    <a:solidFill>
                      <a:srgbClr val="11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838449"/>
                  </a:ext>
                </a:extLst>
              </a:tr>
              <a:tr h="1090174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Inspection Self-Certification for Large Multi-family Communities (10-12 days to lease up)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and Tenant self-certify that unit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meets AH Inspection Standards for New Lease Up Inspections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(must score an 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or greater on Property Assessment Inspection)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35771"/>
                  </a:ext>
                </a:extLst>
              </a:tr>
              <a:tr h="1029017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Streamlined Inspection Standards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Streamlined and eliminated requirements where possible as well as implemented a more user friendly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checklist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2/2016 &amp; 1/2020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954948"/>
                  </a:ext>
                </a:extLst>
              </a:tr>
              <a:tr h="1364672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Inspection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Scheduling Change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 appointment window for landlords and four hour appointment window for tenants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7/2019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921247"/>
                  </a:ext>
                </a:extLst>
              </a:tr>
              <a:tr h="713031"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51448" marR="51448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Biennial Inspections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two consecutive years’ inspections (Initial/Annual or Annual/Annual) on first attempt and skip the next year’s inspection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2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78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16673</TotalTime>
  <Words>1859</Words>
  <Application>Microsoft Office PowerPoint</Application>
  <PresentationFormat>Custom</PresentationFormat>
  <Paragraphs>433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 Book</vt:lpstr>
      <vt:lpstr>Avenir LT Std 45 Book</vt:lpstr>
      <vt:lpstr>Bebas Neue</vt:lpstr>
      <vt:lpstr>Bebas Neue Bold</vt:lpstr>
      <vt:lpstr>Calibri</vt:lpstr>
      <vt:lpstr>Palatino Linotype</vt:lpstr>
      <vt:lpstr>Wingdings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ATLANTA SUBMARKETS AND PAYMENT STANDARDS (MAXIMUM RENTS)</vt:lpstr>
      <vt:lpstr> 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EXECUTIVE  ROUNDTABLE</dc:title>
  <dc:creator>Riddick-Seals, Brandon</dc:creator>
  <cp:keywords>HCVP</cp:keywords>
  <cp:lastModifiedBy>Winton, Jason</cp:lastModifiedBy>
  <cp:revision>349</cp:revision>
  <cp:lastPrinted>2019-02-12T12:38:19Z</cp:lastPrinted>
  <dcterms:created xsi:type="dcterms:W3CDTF">2019-02-12T12:25:40Z</dcterms:created>
  <dcterms:modified xsi:type="dcterms:W3CDTF">2024-10-29T21:17:11Z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c1653be1-3eae-4f08-8fcb-a576a2dfac79_Enabled">
    <vt:lpwstr>true</vt:lpwstr>
  </property>
  <property fmtid="{D5CDD505-2E9C-101B-9397-08002B2CF9AE}" pid="13" name="MSIP_Label_c1653be1-3eae-4f08-8fcb-a576a2dfac79_SetDate">
    <vt:lpwstr>2024-09-18T20:30:26Z</vt:lpwstr>
  </property>
  <property fmtid="{D5CDD505-2E9C-101B-9397-08002B2CF9AE}" pid="14" name="MSIP_Label_c1653be1-3eae-4f08-8fcb-a576a2dfac79_Method">
    <vt:lpwstr>Standard</vt:lpwstr>
  </property>
  <property fmtid="{D5CDD505-2E9C-101B-9397-08002B2CF9AE}" pid="15" name="MSIP_Label_c1653be1-3eae-4f08-8fcb-a576a2dfac79_Name">
    <vt:lpwstr>defa4170-0d19-0005-0004-bc88714345d2</vt:lpwstr>
  </property>
  <property fmtid="{D5CDD505-2E9C-101B-9397-08002B2CF9AE}" pid="16" name="MSIP_Label_c1653be1-3eae-4f08-8fcb-a576a2dfac79_SiteId">
    <vt:lpwstr>f9108055-245e-49a0-a5ba-9b1ebe42f9e1</vt:lpwstr>
  </property>
  <property fmtid="{D5CDD505-2E9C-101B-9397-08002B2CF9AE}" pid="17" name="MSIP_Label_c1653be1-3eae-4f08-8fcb-a576a2dfac79_ActionId">
    <vt:lpwstr>89329bf6-ad50-41f2-97ac-4ec7def689c3</vt:lpwstr>
  </property>
  <property fmtid="{D5CDD505-2E9C-101B-9397-08002B2CF9AE}" pid="18" name="MSIP_Label_c1653be1-3eae-4f08-8fcb-a576a2dfac79_ContentBits">
    <vt:lpwstr>0</vt:lpwstr>
  </property>
</Properties>
</file>